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12: La mujer, el hijo y el dragón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color era el gran dragón?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Agua como un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color era el gran dragón?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cabezas y cuernos tenía el dragón?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tercera 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cabezas y diez cuernos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cabezas y cuernos tenía el dragón?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parte de las estrellas arrastró la cola del dragón?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tercera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arena 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tercera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 de las estrellas arrastró la cola del dragón?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se colocó el dragón delante de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Estaba encinta y con dolores de parto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sabe que le queda poco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Abrió su boca y tragó 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devorar a su hijo cuando naciera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devorar a su hijo cuando naciera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se colocó el dragón delante de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gobernaría el hijo varón a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vara de 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Dios y a su trono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Agua como un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vara de hierro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gobernaría el hijo varón a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estaba vestida la mujer de la gran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sol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Agua como un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¿Adónde fue arrebatado el hijo de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vara de 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Dios y a su trono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Agua como un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Dios y a su trono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¿Adónde fue arrebatado el hijo de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¿Adónde huyó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aire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¿Adónde huyó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¿Durante cuántos días sería sustentada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tercera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Después de cumplirse los mil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Mil doscientos sesenta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cuántos días sería sustentada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dirigió a los ángeles que lucharon contra el dragón?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Miguel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acusador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serpiente antigua, el Diablo y Satanás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reyes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Miguel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dirigió a los ángeles que lucharon contra el dragón?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es el gran dragón?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acusador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serpiente antigua, el Diablo y 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Miguel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gran ciudad que reina sobre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serpiente antigua, el Diablo y Satanás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es el gran dragón?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estaba vestida la mujer de la gran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¿Adónde fueron arrojados el dragón y sus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sol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Agua como un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vara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¿Adónde fueron arrojados el dragón y sus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título recibe el dragón por acusar a los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Miguel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serpiente antigua, el Diablo y 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Fiel y Verdadero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acusador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acusador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título recibe el dragón por acusar a los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dos medios vencieron los fieles al acusador?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 la sangre del Cordero y la palabra de su testimonio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Guarda los mandamientos de Dios y tiene el testimonio de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devorar a su hijo cuando naciera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Estaba encinta y con dolores de parto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 la sangre del Cordero y la palabra de su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dos medios vencieron los fieles al acusador?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descendió el diablo con gran 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Estaba encinta y con dolores de parto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sabe que le queda poco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devorar a su hijo cuando naciera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Abrió su boca y tragó 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sabe que le queda poco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descendió el diablo con gran 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recibió la mujer para volar al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corona de doce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incensario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alas de gran águila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llave del pozo del abismo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 alas de gran águila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recibió la mujer para volar al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tenía la mujer debajo de sus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Armagedón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arrojó la serpiente de su boca contra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vara de 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Dios y a su trono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Agua como un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Agua como un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arrojó la serpiente de su boca contra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ayudó la tierra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Abrió su boca y tragó 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sabe que le queda poco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devorar a su hijo cuando naciera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Estaba encinta y con dolores de parto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Abrió su boca y tragó 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ayudó la tierra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caracteriza al remanente contra el cual hizo guerra el dragón?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 la sangre del Cordero y la palabra de su testimonio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Guarda los mandamientos de Dios y tiene el testimonio de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Estaba encinta y con dolores de parto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devorar a su hijo cuando naciera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Guarda los mandamientos de Dios y tiene el testimonio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caracteriza al remanente contra el cual hizo guerra el dragón?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12: La mujer, el hijo y el dragón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luna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tenía la mujer debajo de sus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llevaba la mujer sobre su cabeza?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alas de gran águila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llave del pozo del abismo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corona de doce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caña semejante a una vara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corona de doce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llevaba la mujer sobre su cabeza?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condición estaba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devorar a su hijo cuando naciera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sabe que le queda poco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Abrió su boca y tragó 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Estaba encinta y con dolores de parto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Estaba encinta y con dolores de parto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condición estaba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12: La mujer, el hijo y el dragón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