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11: Los dos testigos y la séptima trompeta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testigos profetizarían?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testigos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 y medio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siempre jamás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testigos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testigos profetizarían?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¿Durante cuántos días profetizarían los dos testigos?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dos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siempre jamás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 y medio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Mil doscientos sesenta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¿Durante cuántos días profetizarían los dos testigos?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estarían vestidos los dos testigos?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arca del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caña semejante a una vara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cilicio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dos olivos y dos candeleros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cilicio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estarían vestidos los dos testigos?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dos pares de símbolos se identifica a los testigos?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caña semejante a una vara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templo, el altar y a los adoradores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arca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dos olivos y dos candeleros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dos olivos y dos candeleros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dos pares de símbolos se identifica a los testigos?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podía salir de la boca de los testigos contra sus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Subid acá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décima parte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podía salir de la boca de los testigos contra sus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recibió Juan para medir?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caña semejante a una vara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dos olivos y dos candeleros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templo, el altar y a los adoradores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arca del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poder tenían los testigos sobre el cielo y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pertenecen al Señor y a su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Cerrar el cielo y convertir las aguas en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vida enviado por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alegrarían y se enviarían regalos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Cerrar el cielo y convertir las aguas en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poder tenían los testigos sobre el cielo y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haría guerra contra los testigos al terminar su testimonio?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veinticuatro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Sacerdotes de Dios y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bestia que sube del abismo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bestia y el falso 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bestia que sube del abismo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haría guerra contra los testigos al terminar su testimonio?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 espiritualmente la ciudad donde quedaron sus cuerpos?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abismo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Sodoma y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Sodoma y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 espiritualmente la ciudad donde quedaron sus cuerpos?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tiempo permanecerían expuestos los cuerpos de los testigos?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 y medio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siempre jamás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dos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días y medio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permanecerían expuestos los cuerpos de los testigos?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reaccionarían los habitantes de la tierra ante su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vida enviado por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alegrarían y se enviarían regalos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pertenecen al Señor y a su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Cerrar el cielo y convertir las aguas en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alegrarían y se enviarían regalos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reaccionarían los habitantes de la tierra ante su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caña semejante a una vara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recibió Juan para medir?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entró en los testigos después de tres días y medio?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pertenecen al Señor y a su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alegrarían y se enviarían regalos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vida enviado por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Cerrar el cielo y convertir las aguas en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Espíritu de vida enviado por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entró en los testigos después de tres días y medio?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les dijo la gran voz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décima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Subid acá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Subid acá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les dijo la gran voz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subieron los testigos al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Subid acá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décima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patio exterior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una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subieron los testigos al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parte de la ciudad cayó durante el terremoto?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patio exterior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décima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Subid acá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décima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parte de la ciudad cayó durante el terremoto?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murieron en el terremoto?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testigos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 y medio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siempre jamás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murieron en el terremoto?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medir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dos olivos y dos candeleros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templo, el altar y a los adoradores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caña semejante a una vara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arca del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anunció la séptima trompeta acerca de los reinos del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vida enviado por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alegrarían y se enviarían regalos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Cerrar el cielo y convertir las aguas en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pertenecen al Señor y a su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pertenecen al Señor y a su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anunció la séptima trompeta acerca de los reinos del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cuánto tiempo reinará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siempre jamás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 y medio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dos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siempre jamás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cuánto tiempo reinará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se postraron y adoraron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bestia que sube del abismo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veinticuatro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ejércitos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mercaderes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veinticuatro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se postraron y adoraron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tiempo había llegado según la alabanza celestial?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dos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tiempo de juzgar a los muertos y recompensar a los fieles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siempre jamás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El tiempo de juzgar a los muertos y recompensar a los fieles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tiempo había llegado según la alabanza celestial?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fue visto cuando se abrió el templo celestial?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caña semejante a una vara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dos olivos y dos candeleros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templo, el altar y a los adoradores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arca del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arca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fue visto cuando se abrió el templo celestial?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templo, el altar y a los adoradores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medir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11: Los dos testigos y la séptima trompeta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parte no debía medir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décima 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patio exterior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Subid acá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patio exterior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parte no debía medir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¿Durante cuánto tiempo sería pisoteada la ciudad santa?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siempre jamás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 y medio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dos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Cuarenta y dos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¿Durante cuánto tiempo sería pisoteada la ciudad santa?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11: Los dos testigos y la séptima trompeta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