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11: Los dos testigos y la séptima trompeta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testigos profetizarían?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testigos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testigos profetizarían?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cuántos días profetizarían los dos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 doscientos sesenta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profetizarían los dos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estarían vestidos los dos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estarían vestidos los dos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dos pares de símbolos se identifica a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dos olivos y dos candeleros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dos pares de símbolos se identifica a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podía salir de la boca de los testigos contra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 salir de la boca de los testigos contra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recibió Juan para medir?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poder tenían los testigos sobre el cielo y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Cerrar el cielo y convertir las aguas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poder tenían los testigos sobre el cielo y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haría guerra contra los testigos al terminar su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veinticuatro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que sube del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bestia que sube del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haría guerra contra los testigos al terminar su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 espiritualmente la ciudad donde quedaron sus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Sodoma y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 espiritualmente la ciudad donde quedaron sus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permanecerían expuestos los cuerpos de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 y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permanecerían expuestos los cuerpos de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reaccionarían los habitantes de la tierra ante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alegrarían y se enviarían regalos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reaccionarían los habitantes de la tierra ante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caña semejante a una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Juan para medir?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entró en los testigos después de tres días y medio?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de vida enviado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los testigos después de tres días y medio?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les dijo la gran voz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Subid acá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les dijo la gran voz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subieron los testigos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subieron los testigos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 la ciudad cayó durante 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décima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la ciudad cayó durante 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murieron en 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murieron en 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medir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anunció la séptima trompeta acerca de los reinos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vida enviado por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alegrarían y se enviarían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 el cielo y convertir las aguas 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pertenecen al Señor y a su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pertenecen al Señor y a su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la séptima trompeta acerca de los reinos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cuánto tiempo reinará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siempre jamás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cuánto tiempo reinará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postraron y adoraron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que sube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veinticuatro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veinticuatro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postraron y adoraron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tiempo había llegado según la alabanza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tiempo de juzgar a los muertos y recompensar a los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tiempo de juzgar a los muertos y recompensar a los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tiempo había llegado según la alabanza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fue visto cuando se abrió el templo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visto cuando se abrió el templo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templo, el altar y a los adoradores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medir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11: Los dos testigos y la séptima trompeta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no debía medir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décima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patio exterior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Subid acá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patio exterior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no debía medir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 tiempo sería pisoteada la ciudad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 jamás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y dos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sería pisoteada la ciudad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11: Los dos testigos y la séptima trompeta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