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10: El ángel fuerte y el librito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sostenía abierto el ángel en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librito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Oro y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Mucho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trompetas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librito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sostenía abierto el ángel en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puso el ángel sus pies?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campamento de los santos y la ciudad 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El derecho sobre el mar y el izquierdo sobre 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 colas semejantes a las de escorpiones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el altar de oro delante del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El derecho sobre el mar y el izquierdo sobre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puso el ángel sus pies?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se comparó la voz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misterio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rugido de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rugido de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se comparó la voz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truenos hablaron después del clamor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plagas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testigos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truenos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Siete truenos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truenos hablaron después del clamor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Juan con lo dicho por los siete truenos?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Sellarlo y no escribirlo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librito abierto de la mano del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habría más demora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Sellarlo y no escribirlo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Juan con lo dicho por los siete truenos?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estaba vestido el ángel fuerte que descendió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arcoíris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mano levantó el ángel al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mano 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una nube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mano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mano levantó el ángel al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quién juró 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Uno de los siete ángeles de las copas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 el octavo rey y procede de los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Creador que vive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gran ciudad que reina sobre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el Creador que vive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quién juró 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anunció el ángel acerca del tiempo?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Sellarlo y no escribirlo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rugido de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habría más demora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no habría más demora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anunció el ángel acerca del tiempo?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se consumaría cuando sonara la séptima trompeta?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misterio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rugido de un león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misterio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se consumaría cuando sonara la séptima trompeta?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ordenó la voz del cielo que Juan tomara?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Sellarlo y no escribirlo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librito abierto de la mano del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dulce en la boca y amargo en el vientre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librito abierto de la mano del ángel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ordenó la voz del cielo que Juan tomara?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una nube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estaba vestido el ángel fuerte que descendió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debía hacer Juan con el librito?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Sellarlo y no escribirlo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librito abierto de la mano del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Tomarlo y comerlo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misterio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Tomarlo y comerlo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debía hacer Juan con el librito?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efecto tendría el librito en la boca y en el vientre?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muchos pueblos, naciones, lenguas y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librito abierto de la mano del ángel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habría más demora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dulce en la boca y amargo en el vientre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Sería dulce en la boca y amargo en el vientre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efecto tendría el librito en la boca y en el vientre?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¿Ante quiénes debía Juan profetizar nuevamente?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Ante muchos pueblos, naciones, lenguas y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dulce en la boca y amargo en el vientre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librito abierto de la mano del ángel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no habría más demora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Ante muchos pueblos, naciones, lenguas y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¿Ante quiénes debía Juan profetizar nuevamente?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Apocalipsis 10: El ángel fuerte y el librito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tenía el ángel sobre su cabeza?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arcoíris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arcoíris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tenía el ángel sobre su cabeza?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se parecía el rostro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arcoíris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sol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se parecía el rostro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se parecían los pies del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arcoíris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una nube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 sol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columnas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Apocalipsis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columnas de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se parecían los pies del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Apocalipsis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Apocalipsis 10: El ángel fuerte y el librito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