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1: La visión de Cristo glorificado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mensaje a las siete iglesias y la visión recibida por Juan.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es llamado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de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testigo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sacerdote de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profeta de Patmos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testigo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 llamado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Cristo de sus seguidores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Ángeles y mensajeros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Jueces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Gobernadores y maestros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Reyes y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Reyes y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Cristo de sus seguidores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vendrá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las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embarcación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las nubes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vendrá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títulos declara el Señor acerca de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León y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Alfa y Omega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 y Maestro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Alfa y Omega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títulos declara el Señor acerca de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isla se encontraba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Patmos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Chipre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Patmos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isla se encontraba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comunicó el ángel la revelación de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Santiago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 la gran voz que Juan oyó detrás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viento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trueno lejano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canto de una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gran voz que Juan oyó detrás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Juan con lo que veía?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Escribirlo en un libro y enviarlo a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Guardarlo en secreto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Contárselo solamente 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 al emperador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Escribirlo en un libro y enviarlo a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Juan con lo que veía?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Juan cuando se volvió hacia la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tronos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candeleros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rollos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candeleros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cuando se volvió hacia la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estaba en medio de los siete candeleros?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semejante al Hijo 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sacerdote de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Gabriel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 semejante al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estaba en medio de los siete candeleros?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eran la cabeza y los cabellos del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Dorados como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Negros como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Rojos como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Blancos como la lana y la nieve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Blancos como la lana y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la cabeza y los cabellos del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comunicó el ángel la revelación de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parecían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una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estrellas brillantes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muchas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una llama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parecían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tenía en su mano derecha?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candeleros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libro sellado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en su mano derecha?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Juan cuando vio al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Huyó de aquel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como muerto a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sentó a escribir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Tocó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Cayó como muerto a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Juan cuando vio al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llaves declaró tener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del templo y del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del cielo y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 las siete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del infierno y de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del infierno y de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llaves declaró tener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escribir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cosas vistas, presentes y futuras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las cosas futuras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nombres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leyes del Imperio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cosas vistas, presentes y futuras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escribir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dio testimonio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las leyes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las tradiciones de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sus propios pensamientos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palabra de Dios y del testimonio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representan los siete candeleros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Espíritus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siete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siete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los siete candeleros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1: La visión de Cristo glorificado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mensaje a las siete iglesias y la visión recibida por Juan.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palabra de Dios y del testimonio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dio testimonio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es llamado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que lee, oye y guarda la profecía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que conoce todas las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que vive en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que visita las siete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que lee, oye y guarda la profecía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 llamado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cuántas iglesias de Asia escribió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cuántas iglesias de Asia escribió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1: La visión de Cristo glorificado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