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1: La visión de Cristo glorificado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Responde las preguntas sobre el mensaje a las siete iglesias y la visión recibida por Juan.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es llamado Jesucristo?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ángel de las iglesias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testigo 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sacerdote de Asia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profeta de Patmos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testigo fiel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es llamado Jesucristo?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Cristo de sus seguidores para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Ángeles y mensajeros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Jueces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Gobernadores y maestros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Reyes y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Reyes y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Cristo de sus seguidores para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vendrá Jesucristo?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las nubes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embarcación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secreto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las nubes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vendrá Jesucristo?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títulos declara el Señor acerca de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León y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Rey y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Alfa y Omega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Profeta y Maestro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Alfa y Omega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títulos declara el Señor acerca de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isla se encontraba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Creta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Patmos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Chipre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Patmos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isla se encontraba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comunicó el ángel la revelación de Jesucristo?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Santiago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era la gran voz que Juan oyó detrás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viento fuerte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trueno lejano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canto de una multitud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 la gran voz que Juan oyó detrás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hacer Juan con lo que veía?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Escribirlo en un libro y enviarlo a las iglesias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Guardarlo en secreto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Contárselo solamente a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Llevarlo al emperador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Escribirlo en un libro y enviarlo a las iglesias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Juan con lo que veía?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vio Juan cuando se volvió hacia la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tronos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candeleros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rollos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 candeleros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Juan cuando se volvió hacia la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estaba en medio de los siete candeleros?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 semejante al Hijo del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sacerdote de Asia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ángel Gabriel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 semejante al Hijo del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estaba en medio de los siete candeleros?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eran la cabeza y los cabellos del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Dorados como 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Negros como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Rojos como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Blancos como la lana y la nieve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Blancos como la lana y la nieve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eran la cabeza y los cabellos del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comunicó el ángel la revelación de Jesucristo?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parecían sus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una llama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estrellas brillantes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piedras preciosas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muchas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una llama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parecían sus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tenía en su mano derecha?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candeleros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libro sellado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tenía en su mano derecha?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Juan cuando vio al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Huyó de aquel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como muerto a sus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sentó a escribir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Tocó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Cayó como muerto a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Juan cuando vio al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llaves declaró tener Jesucristo?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del templo y del trono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del cielo y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de las siete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del infierno y de 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del infierno y de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llaves declaró tener Jesucristo?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escribir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cosas vistas, presentes y futuras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las cosas futuras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nombres de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leyes del Imperio romano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cosas vistas, presentes y futuras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escribir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dio testimonio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las leyes de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las tradiciones de Asia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sus propios pensamientos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palabra de Dios y del testimonio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representan los siete candeleros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siete Espíritus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siete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siete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siete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siete iglesias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representan los siete candeleros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1: La visión de Cristo glorificado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Responde las preguntas sobre el mensaje a las siete iglesias y la visión recibida por Juan.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De la palabra de Dios y del testimonio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dio testimonio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es llamado bienaventurado?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que lee, oye y guarda la profecía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que conoce todas las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que vive en Asia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que visita las siete iglesias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que lee, oye y guarda la profecía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 llamado bienaventurado?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cuántas iglesias de Asia escribió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cuántas iglesias de Asia escribió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1: La visión de Cristo glorificado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