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Ana: Oración de gratitud y alabanza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es santo y fuerte sin que haya otro como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rey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ejército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santo y fuerte sin que haya otro como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debían cesar las palabras arrogantes?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Elí podía oírlas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Ana había terminado su oración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el Señor es el Dios de todo saber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estaba prohibido hablar en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el Señor es el Dios de todo saber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debían cesar las palabras arrogantes?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sucedió con los arcos de los fuertes?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escondidos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quebrados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entregados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usados en el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Fueron quebrados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los arcos de los fuertes?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se ciñeron los débiles?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vestiduras sacerdotales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armas nuevas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fortaleza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se ciñeron los débiles?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tuvieron que hacer los que antes estaban saciados?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Alquilarse por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Abandonar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Servir 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Alquilarse por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tuvieron que hacer los que antes estaban saciados?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elevó la oración que aparece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Penina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esposa de 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madre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sucedió con los que tenían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olvidados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Cesaron de tener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fueron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Perdieron sus fuerzas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Cesaron de tener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con los que tenían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hijos llegó a dar a luz la que había sido estéril?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hijos llegó a dar a luz la que había sido estéril?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acciones atribuyó Ana al Señor respecto a la vida y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da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Mata y da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hace descender al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Deja todo en manos del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Mata y da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acciones atribuyó Ana al Señor respecto a la vida y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contrastes menciona Ana acerca de la condición de las personas?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empobrece y enriquece, abate y ensalza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solamente enriquece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únicamente abate a los reyes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Señor no interviene en la condición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Señor empobrece y enriquece, abate y ensalza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contrastes menciona Ana acerca de la condición de las personas?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dónde levanta el Señor al pobre para sentarlo con los príncipes?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 polvo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casa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polvo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dónde levanta el Señor al pobre para sentarlo con los príncipes?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elevó la oración que aparece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guarda el Señor mientras los impíos perecen en tinieblas?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riquezas de los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pies de sus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sacrificios de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armas de los fuertes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pies de sus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guarda el Señor mientras los impíos perecen en tinieblas?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nadie será valiente por su propia fuerza?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toda fortaleza depende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estaba prohibido usar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los sacerdotes controlaban 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Israel no tenía adversarios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toda fortaleza depende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nadie será valiente por su propia fuerza?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dijo Ana que haría el Señor con sus adversarios?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enviaría 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haría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Los quebrantaría y tronaría sobre ellos desde los 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sentaría con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Los quebrantaría y tronaría sobre ellos desde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Ana que haría el Señor con sus adversarios?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daría fortaleza el Señor y de quién ensalzaría el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 Rey y a su Mesías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Elí y a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Elcana y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pueblo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su Rey y a su Mesías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daría fortaleza el Señor y de quién ensalzaría el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Ana: Oración de gratitud y alabanza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quién dijo Ana que se regocijaba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Elcana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sacerdote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quién dijo Ana que se regocijaba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dijo Ana que había sido ensalzado su cuerno?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dijo Ana que había sido ensalzado su cuerno?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dijo Ana que se había alegrado?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salud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las riquezas de Elcana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la caída de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el sacerdocio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 la salud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dijo Ana que se había alegrado?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Ana: Oración de gratitud y alabanza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