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Amós 7-9: Visiones de juicio y restauración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instrumento sostenía el Señor junto al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plomada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Langostas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Fruta de verano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7:7-8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plomada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instrumento sostenía el Señor junto al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7:7-8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pondría Dios la plomada?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 llegado el fin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medio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serían arrancados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detrás del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medio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pondría Dios la plomada?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acusó a Amós de conspirar contra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Josué, el sumo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Amasías, sacerdote de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sumo sacerdote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Amasías, sacerdote de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acusó a Amós de conspirar contra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¿Contra qué rey dijo Amasías que profetizaba Amós?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Amasías, sacerdote de 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Zorobabel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Hilcías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7:10-11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¿Contra qué rey dijo Amasías que profetizaba Amós?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7:10-11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tierra ordenó Amasías que huyera Amós?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Sinar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tierra ordenó Amasías que huyera Amós?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vio Amós devorar la hierba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Langostas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plomada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7:1-2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no debía profetizar Amós en Bet-el?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habría lugar de escape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 santuario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Dios perdonara a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falseaban para engañar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era santuario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no debía profetizar Amós en Bet-el?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trabajos dijo Amós que realizaba?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Edificarían ciudades y plantarían viñas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 llegado el fin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Boyero y recolector de higos silvestres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Hambre de oír la palabra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Boyero y recolector de higos silvestres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trabajos dijo Amós que realizaba?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dónde tomó Dios a Amós para enviarlo a profetizar?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serían arrancados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palabra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medio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detrás del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detrás del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dónde tomó Dios a Amós para enviarlo a profetizar?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contenía el canasto de la visión de Amós?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Fruta de verano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plomada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Langostas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8:1-2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Fruta de verano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contenía el canasto de la visión de Amós?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8:1-2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anunciaba el canasto de fruta madura?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medio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 llegado el fin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Hambre de oír la palabra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tabernáculo caído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había llegado el fin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anunciaba el canasto de fruta madura?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Langostas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vio Amós devorar la hierba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7:1-2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hacían los comerciantes con la medida y el peso?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Dios perdonara a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habría lugar de escape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falseaban para engañar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 santuario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falseaban para engañar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hacían los comerciantes con la medida y el peso?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precio compraban al necesitado?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quince piezas de plata y cebada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codos por 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piezas 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un par de zapatos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un par de zapatos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precio compraban al necesitado?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ocurriría con el sol al mediodía?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pondría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becerro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Agua limpia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shofar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pondría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ocurriría con el sol al mediodía?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se convertirían las fiestas y canciones?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grano en un cedazo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llanto y lamentación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 santuario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habría lugar de escape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llanto y lamentación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se convertirían las fiestas y canciones?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clase de hambre enviaría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 llegado el fin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tabernáculo caído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Hambre de oír la palabra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Boyero y recolector de higos silvestres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Hambre de oír la palabra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clase de hambre enviaría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pidió Amós al ver la plaga?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Dios detuviera el juicio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Dios perdonara a 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falseaban para engañar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 santuario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buscarían de mar a mar sin encontrar?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detrás del ganado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serían arrancados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medio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palabra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palabra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buscarían de mar a mar sin encontrar?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vio Amós al Señor en la última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Fruta de verano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plomada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Langostas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Sobre el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vio Amós al Señor en la última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¿Podrían esconderse del juicio en el cielo, el mar o el Carmelo?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 santuario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habría lugar de escape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falseaban para engañar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Dios perdonara a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9:2-4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habría lugar de escape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¿Podrían esconderse del juicio en el cielo, el mar o el Carmelo?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9:2-4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sería zarandeada la casa de Israel entre 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llanto y lamentación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 santuario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grano en un cedazo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habría lugar de escape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grano en un cedazo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sería zarandeada la casa de Israel entre 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levantaría Dios en el día de restauración?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serían arrancados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Dios detuviera el juicio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Dios perdonara a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tabernáculo caído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tabernáculo caído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levantaría Dios en el día de restauración?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Dios perdonara a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Amós al ver la plaga?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alcanzaría al segador en la futura abundancia?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que 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Langostas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plomada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que 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alcanzaría al segador en la futura abundancia?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harían los cautivos restaurados?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Boyero y recolector de higos silvestres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Edificarían ciudades y plantarían viñas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Hambre de oír la palabra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 llegado el fin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Edificarían ciudades y plantarían viñas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harían los cautivos restaurados?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 volvería a ocurrir después de ser plantados en su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tabernáculo caído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palabra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serían arrancados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detrás del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serían arrancados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volvería a ocurrir después de ser plantados en su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Amós 7-9: Visiones de juicio y restauración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elemento consumía el gran abismo en la segunda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Langostas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plomada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elemento consumía el gran abismo en la segunda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pidió Amós ante la visión del fuego?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Dios perdonara a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tabernáculo caído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falseaban para engañar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Dios detuviera el juicio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Dios detuviera el juicio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Amós ante la visión del fuego?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Amós 7-9: Visiones de juicio y restauración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