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Amós 4-6: Prepárate para encontrarte con tu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publicaban sus ofrendas voluntarias?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les gustaba exhibirlas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aguas y arroyo impetuoso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quebrantamiento de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encontrarse con su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les gustaba exhibirlas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publicaban sus ofrendas voluntarias?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escasez envió Dios en todas las ciudades?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langosta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escasez envió Dios en todas las ciudades?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retuvo Dios cuando faltaban tres meses para la cosecha?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langosta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ajenjo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retuvo Dios cuando faltaban tres meses para la cosecha?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destruyó huertos, viñas, higueras y olivos?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lluvia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aborrecía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langosta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langosta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destruyó huertos, viñas, higueras y olivos?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frase se repite después de los castigos?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Nunca se volvieron a mí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ruido de los cantos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pobres y necesitados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bien y la 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4:6-11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Nunca se volvieron a mí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frase se repite después de los castigos?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4:6-11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animales comparó Amós a las mujeres ricas de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vacas de Basán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Tinieblas y no 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veneno y ajenjo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Bet-el y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¿Para qué debía prepararse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ruido de los cantos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encontrarse con su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bien y la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les gustaba exhibirlas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encontrarse con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debía prepararse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forma los montes y crea el viento?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quebrantamiento de 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Señor Dios de los ejércitos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les gustaba exhibirlas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Señor Dios de los ejércitos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forma los montes y crea el viento?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hacer Israel para vivir?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Bet-el y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aborrecía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Tinieblas y no luz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Buscar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Buscar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Israel para vivir?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lugares no debían buscar como sustituto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Bet-el, Gilgal y 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Bet-el y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torcían mediante soborno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Nunca se volvieron a mí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Bet-el, Gilgal y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lugares no debían buscar como sustituto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habían convertido la justicia?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veneno y ajenjo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ajenjo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pobres y necesitados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torcían mediante soborno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ajenjo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habían convertido la justicia?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vacas de Basán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animales comparó Amós a las mujeres ricas de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hizo las Pléyades y Orión?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Señor Dios de los ejércitos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ajenjo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hizo las Pléyades y Orión?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aborrecían en la puerta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Irían al frente de los cautivos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quebrantamiento de 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Señor Dios de los ejércitos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que reprendía y hablaba con verdad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que reprendía y hablaba con verdad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aborrecían en la puerta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hacían con la causa de los pobres?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torcían mediante soborno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pobres y necesitados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veneno y ajenjo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ajenjo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torcían mediante soborno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hacían con la causa de los pobres?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debían buscar, amar y establecer?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ruido de los cantos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bien y la 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encontrarse con su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pobres y necesitados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5:14-15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bien y la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buscar, amar y establecer?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5:14-15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sería el día del Señor para los impenitentes?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vacas de Basán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veneno y ajenjo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Tinieblas y no luz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Bet-el y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5:18-20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Tinieblas y no luz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sería el día del Señor para los impenitentes?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5:18-20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oprimían y quebrantaban?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veneno y ajenjo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pobres y necesitados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torcían mediante soborno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ajenjo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pensaba Dios de sus fiestas y asambleas hipócritas?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Buscar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langosta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aborrecía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aborrecía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pensaba Dios de sus fiestas y asambleas hipócritas?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quitarse de la presencia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ruido de los cantos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bien y la 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encontrarse con su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pobres y necesitados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ruido de los cantos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quitarse de la presencia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debían correr el juicio y la justicia?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les gustaba exhibirlas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aguas y arroyo impetuoso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quebrantamiento de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Señor Dios de los ejércitos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aguas y arroyo impetuoso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debían correr el juicio y la justicia?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¿Más allá de qué ciudad serían transportados?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Sinar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Elcos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¿Más allá de qué ciudad serían transportados?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¿Contra quiénes pronunció Amós un ay?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quienes planeaban maldad en sus camas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Ancianos, niños, novios y todo 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viuda, huérfano, extranjero ni pobre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Contra los confiados y cómodos de Sion y 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Contra los confiados y cómodos de Sion y Samaria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¿Contra quiénes pronunció Amós un ay?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pobres y necesitados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oprimían y quebrantaban?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tipo de camas se recostaban los ricos?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camas de marfil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ganchos y anzuelos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cordel de medir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hierro y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camas de marfil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tipo de camas se recostaban los ricos?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no se afligían quienes vivían con lujo?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Señor Dios de los ejércitos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quebrantamiento de José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Irían al frente de los cautivos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aguas y arroyo impetuoso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el quebrantamiento de José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se afligían quienes vivían con lujo?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ocurriría con los que vivían entregados al lujo?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el quebrantamiento de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Señor Dios de los ejércitos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Irían al frente de los cautivos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aguas y arroyo impetuoso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Irían al frente de los cautivos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ocurriría con los que vivían entregados al lujo?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habían convertido el juicio y la justicia?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pobres y necesitados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ajenjo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torcían mediante soborno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veneno y ajenjo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veneno y ajenjo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habían convertido el juicio y la justicia?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Amós 4-6: Prepárate para encontrarte con tu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serían llevados cautivos?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camas de marfil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puerta de esperanza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ganchos y anzuelos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anillo de sellar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ganchos y anzuelos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serían llevados cautivos?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santuarios iban para multiplicar su rebelión?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Bet-el, Gilgal y Beerseba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veneno y ajenjo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vacas de Basán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Bet-el y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Amós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Bet-el y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santuarios iban para multiplicar su rebelión?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Amós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Amós 4-6: Prepárate para encontrarte con tu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