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Amós 1-3: El león ha rugido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nación trilló Galaad con instrumentos de hierro?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nación trilló Galaad con instrumentos de hierro?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pueblo llevó cautiva a una población para entregarla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llevó cautiva a una población para entregarla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olvidó el pacto de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olvidó el pacto de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pueblo persiguió a su hermano con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persiguió a su hermano con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pueblo abrió el vientre de las embarazadas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abrió el vientre de las embarazadas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oficio tenía Amós antes de profetizar?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nación quemó los huesos del rey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nación quemó los huesos del rey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sería juzgado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Revela su secreto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menospreció la ley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sería juzgado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cuánto vendían al pobre y al necesitado?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acostaban sobre ellas junto a los 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dinero y un par de zapatos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vendían al pobre y al necesitado?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con las ropas tomadas en prenda?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acostaban sobre ellas junto a los 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acostaban sobre ellas junto a los altares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con las ropas tomadas en prenda?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pueblo alto como cedros destruyó Dios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amorreos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Profetas y nazareos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alto como cedros destruyó Dios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oficio tenía Amós antes de profetizar?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hizo subir Dios a Israel durante cuarenta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Egipto por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hizo subir Dios a Israel durante cuarenta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levantó Dios entre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amorreos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Profetas y nazareos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Profetas y nazareos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levantó Dios entre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dieron a beber a los nazareos?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acostaban sobre ellas junto a los altares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dieron a beber a los nazareos?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ordenaron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profetizaran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ordenaron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¿Pueden caminar dos juntos sin ponerse de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Solo si están de acuerdo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¿Pueden caminar dos juntos sin ponerse de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lugar era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Elcos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ruge el león en el bosque?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Cuando tiene presa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ruge el león en el bosque?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trae calamidad sobre una ciudad según la advertencia profética?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 en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trae calamidad sobre una ciudad según la advertencia profética?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hace Dios antes de ejecutar su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Revela su secreto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Revela su secreto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Dios antes de ejecutar su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ocurre cuando el león ruge y cuando Dios habla?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teme y se profetiza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ocurre cuando el león ruge y cuando Dios habla?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palacios fueron llamados a presenciar el desorden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Asdod y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palacios fueron llamados a presenciar el desorden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lugar era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rescataría el pastor de la boca del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Revela su secreto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piernas o un pedazo de oreja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rescataría el pastor de la boca del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sería cortado de los altares de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anillo de sellar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cuernos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puerta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ganchos y anzuelos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cortado de los altares de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Amós 1-3: El león ha rugido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antes del terremoto recibió Amós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antes del terremoto recibió Amós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dónde rugiría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Sion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dónde rugiría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 1-3: El león ha rugido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