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Amós 1-3: El león ha rugido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nación trilló Galaad con instrumentos de hierro?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Damasco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Edom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Tiro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Gaza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Amós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Damasco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nación trilló Galaad con instrumentos de hierro?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Amós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pueblo llevó cautiva a una población para entregarla a Edom?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Gaza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Edom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Amós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Gaza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pueblo llevó cautiva a una población para entregarla a Edom?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Amós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ciudad olvidó el pacto de hermanos?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Edom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Tiro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Gaza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Amós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Tiro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ciudad olvidó el pacto de hermanos?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Amós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pueblo persiguió a su hermano con espada?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Gaza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Tiro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Edom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Amós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Edom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pueblo persiguió a su hermano con espada?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Amós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pueblo abrió el vientre de las embarazadas de Galaad?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Tiro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Gaza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Amós 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pueblo abrió el vientre de las embarazadas de Galaad?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Amós 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oficio tenía Amós antes de profetizar?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Pastor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Asdod y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Amós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nación quemó los huesos del rey de Edom?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Gaza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Edom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Tiro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Amós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nación quemó los huesos del rey de Edom?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Amós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sería juzgado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 piernas o un pedazo de oreja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Revela su secreto a los profetas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menospreció la ley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dinero y un par de zapatos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Amós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Porque menospreció la ley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sería juzgado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Amós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cuánto vendían al pobre y al necesitado?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acostaban sobre ellas junto a los altares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 piernas o un pedazo de oreja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dinero y un par de zapatos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Amós 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 dinero y un par de zapatos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cuánto vendían al pobre y al necesitado?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Amós 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hacían con las ropas tomadas en prenda?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acostaban sobre ellas junto a los altares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dinero y un par de zapatos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menospreció la ley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Amós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 acostaban sobre ellas junto a los altares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hacían con las ropas tomadas en prenda?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Amós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pueblo alto como cedros destruyó Dios delante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Damasco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amorreos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Profetas y nazareos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Edom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Amós 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amorreos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pueblo alto como cedros destruyó Dios delante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Amós 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Pastor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oficio tenía Amós antes de profetizar?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Amós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dónde hizo subir Dios a Israel durante cuarenta años?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Solo si están de acuerdo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Egipto por el desierto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teme y se profetiza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Amós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Egipto por el desierto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dónde hizo subir Dios a Israel durante cuarenta años?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Amós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quiénes levantó Dios entre los hijos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amorreos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Damasco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Profetas y nazareos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Amós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Profetas y nazareos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quiénes levantó Dios entre los hijos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Amós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dieron a beber a los nazareos?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dinero y un par de zapatos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acostaban sobre ellas junto a los altares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Pastor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Amós 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Vino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dieron a beber a los nazareos?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Amós 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ordenaron a los profetas?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Señor en juicio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no profetizaran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Cuando tiene presa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Desde Sion y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Amós 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no profetizaran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ordenaron a los profetas?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Amós 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¿Pueden caminar dos juntos sin ponerse de acuerdo?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Egipto por el desierto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Desde Sion y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Solo si están de acuerdo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teme y se profetiza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Amós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Solo si están de acuerdo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¿Pueden caminar dos juntos sin ponerse de acuerdo?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Amós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qué lugar era Amós?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Tecoa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Elcos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Bet-el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Amós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¿Cuándo ruge el león en el bosque?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Señor en juicio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no profetizaran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Asdod y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Cuando tiene presa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Amós 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Cuando tiene presa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¿Cuándo ruge el león en el bosque?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Amós 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trae calamidad sobre una ciudad según la advertencia profética?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Señor en juicio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Cuando tiene presa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no profetizaran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Asdod y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Amós 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Señor en juicio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trae calamidad sobre una ciudad según la advertencia profética?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Amós 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hace Dios antes de ejecutar su obra?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 piernas o un pedazo de oreja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Revela su secreto a los profetas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dinero y un par de zapatos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menospreció la ley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Amós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Revela su secreto a los profetas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hace Dios antes de ejecutar su obra?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Amós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ocurre cuando el león ruge y cuando Dios habla?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Desde Sion y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Solo si están de acuerdo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teme y se profetiza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Egipto por el desierto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Amós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 teme y se profetiza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ocurre cuando el león ruge y cuando Dios habla?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Amós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palacios fueron llamados a presenciar el desorden de Samaria?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Cuando tiene presa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Señor en juicio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no profetizaran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Asdod y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Amós 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Asdod y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palacios fueron llamados a presenciar el desorden de Samaria?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Amós 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Tecoa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lugar era Amós?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Amós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rescataría el pastor de la boca del león?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 piernas o un pedazo de oreja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Revela su secreto a los profetas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dinero y un par de zapatos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menospreció la ley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Amós 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Dos piernas o un pedazo de oreja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rescataría el pastor de la boca del león?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Amós 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sería cortado de los altares de Bet-el?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anillo de sellar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cuernos del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puerta de esperanza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ganchos y anzuelos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Amós 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cuernos del altar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sería cortado de los altares de Bet-el?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Amós 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Amós 1-3: El león ha rugido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 tiempo antes del terremoto recibió Amós la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Egipto por el desierto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Pastor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Amós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Dos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tiempo antes del terremoto recibió Amós la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Amós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¿Desde dónde rugiría 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teme y se profetiza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Solo si están de acuerdo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no profetizaran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Desde Sion y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Amós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Desde Sion y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¿Desde dónde rugiría 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Amós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Amós 1-3: El león ha rugido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