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Abdías: El orgullo de Edom y el reino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haría Dios aunque Edom pusiera su nido entre las estrellas?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derribaría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 Dios aunque Edom pusiera su nido entre las estrellas?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habrían dejado los vendimiadores?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rebusco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habrían dejado los vendimiadores?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fueron escudriñados los tesoros escondidos?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fueron escudriñados los tesoros escondidos?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engañarían y expulsarían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ruina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aliados y amigos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engañarían y expulsarían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clase de personas haría perecer Dios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sabios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personas haría perecer Dios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qué nación fue dirigida la visión de Abdías?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vería atemorizados a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vería atemorizados a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cubriría vergüenza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violencia contra su hermano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soberbia de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la violencia contra su hermano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cubriría vergüenza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Edom cuando extranjeros atacaron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violencia contra su hermano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quedó mirando y actuó como uno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Edom cuando extranjeros atacaron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no debía alegrarse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ruina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la ruina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no debía alegrarse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tomó Edom durante el quebrantamiento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bienes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tomó Edom durante el quebrantamiento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qué nación fue dirigida la visión de Abdías?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Edom en las encrucijadas?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violencia contra su hermano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Cortó el paso y entregó a los fugitivos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Edom en las encrucijadas?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recibiría Edom según 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soberbia de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mismo que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recibiría Edom según 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habría salvación y santidad?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monte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habría salvación y santidad?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se convertirían Jacob, José y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 con siete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fuego, llama y estopa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madero y a un palo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ganchos y anzuelos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fuego, llama y estopa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se convertirían Jacob, José y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volverían para poseer sus territorios?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cautivos de Israel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volverían para poseer sus territorios?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engañó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soberbia de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pertenecerá finalmente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pertenecerá finalmente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Abdías: El orgullo de Edom y el reino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soberbia de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engañó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habitaban los edomitas orgullosos?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las hendiduras de las peñas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habitaban los edomitas orgullosos?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ave representa la altura a la que quería subir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ave representa la altura a la que quería subir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Abdías: El orgullo de Edom y el reino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