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</p:sldIdLst>
  <p:sldSz cx="6858000" cy="12191695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Abdías: El orgullo de Edom y el reino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haría Dios aunque Edom pusiera su nido entre las estrellas?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derribaría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rebusco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Esaú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 derribaría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haría Dios aunque Edom pusiera su nido entre las estrellas?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habrían dejado los vendimiadores?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rebusco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derribaría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Un rebusco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habrían dejado los vendimiadores?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quién fueron escudriñados los tesoros escondidos?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rebusco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Esaú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derribaría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De Esaú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quién fueron escudriñados los tesoros escondidos?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engañarían y expulsarían a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ruina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mismo que había hecho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Sus aliados y amigos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engañarían y expulsarían a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clase de personas haría perecer Dios de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sabios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Edom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Diblaim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Los sabios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clase de personas haría perecer Dios de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¿Contra qué nación fue dirigida la visión de Abdías?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caldeos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ciudad vería atemorizados a los valientes?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Sion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Temán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ciudad vería atemorizados a los valientes?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¿Por qué cubriría vergüenza a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Cortó el paso y entregó a los fugitivos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quedó mirando y actuó como uno de ellos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violencia contra su hermano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soberbia de su corazón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Por la violencia contra su hermano Jacob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¿Por qué cubriría vergüenza a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Edom cuando extranjeros atacaron Jerusalén?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Cortó el paso y entregó a los fugitivos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violencia contra su hermano 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quedó mirando y actuó como uno de ellos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Se quedó mirando y actuó como uno de ellos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Edom cuando extranjeros atacaron Jerusalén?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¿De qué no debía alegrarse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la ruina de Judá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mismo que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De la ruina de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¿De qué no debía alegrarse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tomó Edom durante el quebrantamiento de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Cortó el paso y entregó a los fugitivos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quedó mirando y actuó como uno de ellos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Los bienes del pueblo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tomó Edom durante el quebrantamiento de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Contra Edom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¿Contra qué nación fue dirigida la visión de Abdías?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hizo Edom en las encrucijadas?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Se quedó mirando y actuó como uno de ellos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Cortó el paso y entregó a los fugitivos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Por la violencia contra su hermano Jacob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Cortó el paso y entregó a los fugitivos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hizo Edom en las encrucijadas?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recibiría Edom según el día del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soberbia de su corazón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mismo que había hecho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Lo mismo que había hecho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recibiría Edom según el día del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habría salvación y santidad?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A. En el monte Sion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habría salvación y santidad?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¿En qué se convertirían Jacob, José y Esaú?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Una piedra con siete ojos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fuego, llama y estopa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 un madero y a un palo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 ganchos y anzuelos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En fuego, llama y estopa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¿En qué se convertirían Jacob, José y Esaú?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¿Quiénes volverían para poseer sus territorios?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Contra Edom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sabios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cautivos de Israel y Jerusalén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Sarezer, Regem-melec y sus hombres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1:19-20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Los cautivos de Israel y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¿Quiénes volverían para poseer sus territorios?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1:19-20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engañó a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mismo que había hecho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La soberbia de su corazón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Los bienes del pueblo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Sus aliados y amigos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¿A quién pertenecerá finalmente el reino?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Sion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Al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¿A quién pertenecerá finalmente el reino?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11A3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21792" y="1828800"/>
            <a:ext cx="557784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B84B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21792" y="2606040"/>
            <a:ext cx="5577840" cy="3749039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40080" y="6903720"/>
            <a:ext cx="5486400" cy="1417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40080" y="9281160"/>
            <a:ext cx="5486400" cy="71323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3E3F1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40080" y="10561320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B84B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D214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11140135"/>
            <a:ext cx="6858000" cy="1051560"/>
          </a:xfrm>
          <a:prstGeom prst="rect">
            <a:avLst/>
          </a:prstGeom>
          <a:solidFill>
            <a:srgbClr val="87517B"/>
          </a:solidFill>
          <a:ln>
            <a:solidFill>
              <a:srgbClr val="87517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4114800" y="0"/>
            <a:ext cx="2743200" cy="2743200"/>
          </a:xfrm>
          <a:prstGeom prst="ellipse">
            <a:avLst/>
          </a:prstGeom>
          <a:solidFill>
            <a:srgbClr val="F2B84B"/>
          </a:solidFill>
          <a:ln>
            <a:solidFill>
              <a:srgbClr val="F2B84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94360" y="1874519"/>
            <a:ext cx="566928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4360" y="2578608"/>
            <a:ext cx="5669280" cy="2971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Arial"/>
              </a:rPr>
              <a:t>Abdías: El orgullo de Edom y el reino del Señor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21792" y="6080760"/>
            <a:ext cx="5532120" cy="13716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3E3F1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1792" y="11539728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B. La soberbia de su corazón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engañó a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¿Dónde habitaban los edomitas orgullosos?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el monte Sion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Al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En las hendiduras de las peñas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Temán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C. En las hendiduras de las peñas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¿Dónde habitaban los edomitas orgullosos?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CF8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051560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87517B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572768"/>
            <a:ext cx="5669280" cy="23317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100" b="1">
                <a:solidFill>
                  <a:srgbClr val="311A37"/>
                </a:solidFill>
                <a:latin typeface="Arial"/>
              </a:rPr>
              <a:t>¿Qué ave representa la altura a la que quería subir Edom?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94360" y="4224528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749808" y="4379976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417320" y="4315968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Un rebusco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94360" y="5650992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749808" y="5806440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417320" y="5742431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De Esaú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594360" y="7077456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749808" y="7232904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417320" y="7168896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Lo derribaría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594360" y="8503920"/>
            <a:ext cx="5669280" cy="1170432"/>
          </a:xfrm>
          <a:prstGeom prst="roundRect">
            <a:avLst/>
          </a:prstGeom>
          <a:solidFill>
            <a:srgbClr val="FFFFFF"/>
          </a:solidFill>
          <a:ln>
            <a:solidFill>
              <a:srgbClr val="F3E3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749808" y="8659368"/>
            <a:ext cx="530352" cy="8412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87517B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417320" y="8595360"/>
            <a:ext cx="4617720" cy="98755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1">
                <a:solidFill>
                  <a:srgbClr val="311A37"/>
                </a:solidFill>
                <a:latin typeface="Arial"/>
              </a:rPr>
              <a:t>El águila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21792" y="10588752"/>
            <a:ext cx="5577840" cy="31089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55E79"/>
                </a:solidFill>
                <a:latin typeface="Arial"/>
              </a:rPr>
              <a:t>Abdías 1:4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55E7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87517B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6858000" cy="768096"/>
          </a:xfrm>
          <a:prstGeom prst="rect">
            <a:avLst/>
          </a:prstGeom>
          <a:solidFill>
            <a:srgbClr val="3D2145"/>
          </a:solidFill>
          <a:ln>
            <a:solidFill>
              <a:srgbClr val="3D214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94360" y="123444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94360" y="1938528"/>
            <a:ext cx="5669280" cy="35661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D. El águila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58368" y="6446520"/>
            <a:ext cx="5486400" cy="21945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3E3F1"/>
                </a:solidFill>
                <a:latin typeface="Arial"/>
              </a:rPr>
              <a:t>¿Qué ave representa la altura a la que quería subir Edom?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9372600"/>
            <a:ext cx="5486400" cy="4114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B84B"/>
                </a:solidFill>
                <a:latin typeface="Arial"/>
              </a:rPr>
              <a:t>Abdías 1:4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11807647"/>
            <a:ext cx="5980176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3E3F1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Abdías: El orgullo de Edom y el reino del Señor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