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9: David muestra bondad a Mefi-boset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llamaba el hijo de Jonatán llevado ante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Mefi-boset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Is-boset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Micaía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9:5-6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Mefi-boset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el hijo de Jonatán llevado ante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9:5-6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propiedad prometió devolver David a Mefi-boset?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fortaleza de 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Todas las tierras 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tierras de 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palacio de Hiram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Todas las tierras de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propiedad prometió devolver David a Mefi-boset?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privilegio especial recibió Mefi-boset?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Dirigir el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Vivir en 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Comer siempre a la mesa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Gobernar sobre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Comer siempre a la mesa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privilegio especial recibió Mefi-boset?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qué expresión humilde se describió Mefi-boset?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 león herido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 siervo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 soldado sin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 perro muerto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un perro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expresión humilde se describió Mefi-boset?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debía cultivar las tierras restauradas a Mefi-boset?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Siba, sus hijos y sus siervos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Joab y sus 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habitantes de Lodebar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9:9-10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Siba, sus hijos y sus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debía cultivar las tierras restauradas a Mefi-boset?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9:9-10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causa de quién quería David mostrar misericordia a la casa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causa de Jonatán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causa de Abner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causa de 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causa de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hijos y siervos tenía Siba?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 hijos y siete siervos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Quince hijos y veinte siervos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Veinte hijos y quince siervos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 hijos y treinta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Quince hijos y veinte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hijos y siervos tenía Siba?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sería tratado Mefi-boset en la mesa real?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 prisionero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 criado de Siba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uno de los hijos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 huésped temporal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uno de los hijos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sería tratado Mefi-boset en la mesa real?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llamaba el hijo pequeño de Mefi-boset?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Abner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Quileab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Micaía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Micaía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el hijo pequeño de Mefi-boset?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9: David muestra bondad a Mefi-boset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causa de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causa de quién quería David mostrar misericordia a la casa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llamaba el antiguo siervo de la casa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Maquir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Micaía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Paltiel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el antiguo siervo de la casa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quedaba de la familia de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hija que vivía en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hermano que servía a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hijo lisiado de los pies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nieto que reinaba en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hijo lisiado de los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quedaba de la familia de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vivía el hijo de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Gat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Lodebar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Lodebar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vivía el hijo de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9: David muestra bondad a Mefi-boset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