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8: Las victorias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acudieron a ayudar a Hadad-ezer?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sirios de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filisteos de 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amonitas de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sirios de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acudieron a ayudar a Hadad-ezer?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frase resume la protección de David en sus campañas?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 nunca perdió una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 guardó a David dondequiera que fue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los reyes huyeron sin pelear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 no salió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 guardó a David dondequiera que fue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frase resume la protección de David en sus campañas?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tomó David de los siervos de Hadad-ezer y llevó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Coronas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Carros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Escudos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Túnicas de lino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Escudos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tomó David de los siervos de Hadad-ezer y llevó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envió Toi para saludar y bendecir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general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hijo Joram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su hijo Joram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envió Toi para saludar y bendecir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materiales eran los vasos que llevó el mensajero de Toi?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Plata, oro y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Hierro, barro y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Cedro, marfil y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Piedra, cobre y vidrio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Plata, oro y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materiales eran los vasos que llevó el mensajero de Toi?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pueblo hirió y humilló David al comenzar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babilonios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dedicó David los metales recibidos y conquistados?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dedicó David los metales recibidos y conquistados?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gobernaba David a todo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temor y engaño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exilio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derecho y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medio de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derecho y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gobernaba David a todo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era el general del ejército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el general del ejército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hombres de a pie tomó David del ejército de Hadad-ezer?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 setecientos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Veintidós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Dieciocho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de a pie tomó David del ejército de Hadad-ezer?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carros conservó David después de inutilizar los demás caballos?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carros conservó David después de inutilizar los demás caballos?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pueblo hirió y humilló David al comenzar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territorio quedó bajo guarniciones y servicio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territorio quedó bajo guarniciones y servicio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8: Las victorias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tuvieron que llevar los moabitas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Tributo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Caballos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Pan 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Tributo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tuvieron que llevar los moabitas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de Soba fue derrotado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Hadad-ezer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Hadad-ezer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de Soba fue derrotado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qué río intentaba extender su dominio Hadad-ezer?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Éufrates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río intentaba extender su dominio Hadad-ezer?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8: Las victorias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