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había habitado simbólicamente Dios desde la salida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tienda y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casa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fortaleza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tienda y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había habitado simbólicamente Dios desde la salida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dónde dijo Dios que había tomado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ejército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detrás de las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la casa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sacerdocio de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detrás de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dijo Dios que había tomado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anunció el SEÑOR que haría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quitaría el reino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enviaría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haría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 pondría bajo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haría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anunció el SEÑOR que haría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edificaría casa al nombre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descendencia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descendencia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edificaría casa al nombre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cuánto tiempo sería afirmado el trono prometido?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muerte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cuánto tiempo sería afirmado el trono prometido?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contraste preocupaba a David al hablar con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Él vivía en casa de cedro y el arca estaba entre cortinas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pueblo vivía en Egipto y él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 tenía ejército y él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 tenía palacio y Jonatán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no se apartaría de la descendencia de David como se apartó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ejército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misericordia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riqueza de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consejo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misericordia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se apartaría de la descendencia de David como se apartó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respondió David al mensaje recibido por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Convocó una guerra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Construyó el templo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 sentó delante del SEÑOR y 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Abandonó su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sentó delante del SEÑOR y 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respondió David al mensaje recibido por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David para su casa al terminar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fuera trasladada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Joab la gobernara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tuviera descendencia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Dios la bendijera para 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Dios la bendijera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para su casa al terminar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situación disfrutaba David cuando pensó en edificar casa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Reposo de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Exilio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Guerra con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Hambre en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Reposo de sus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situación disfrutaba David cuando pensó en edificar casa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¿Había pedido Dios a alguna tribu que le construyera casa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Sí, a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Sí, a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Sí, a 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¿Había pedido Dios a alguna tribu que le construyera casa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Él vivía en casa de cedro y el arca estaba entre cortinas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contraste preocupaba a David al hablar con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clase de nombre prometió Dios hacer para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nombre olvidado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nombre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nombre grande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nombre 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nombre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nombre prometió Dios hacer para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Dios hacer con Israel en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Enviarlos de nuevo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Dividirlos en doce reinos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Entregarlos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Plantarlos para que habitaran seguros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Plantarlos para que habitaran seguros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Dios hacer con Israel en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relación usaría Dios para describirse con el descendiente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Padre e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Amo y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Rey y 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Juez y prisionero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Padre e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relación usaría Dios para describirse con el descendiente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sería corregido el descendiente de David si hacía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una nueva esclavitud en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disciplina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la pérdida inmediata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Sin ninguna corrección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disciplina humana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sería corregido el descendiente de David si hacía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del mensaje y la visión comunicó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Sólo una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Únicamente la promesa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del mensaje y la visión comunicó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profeta escuchó primero el deseo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pregunta humilde hizo David al comenzar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vencerá a los filisteos?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el arca?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¿Cuándo reinará Joab?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¿Quién soy yo y qué es mi casa?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¿Quién soy yo y qué es mi casa?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 humilde hizo David al comenzar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afirmó David acerca de otros dioses?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hay Dios fuera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cada nación tiene un dios igual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Egipto tenía el dios mayor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no podía saberlo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hay Dios fuera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afirmó David acerca de otros dioses?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singular a Israel según la oración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Tenía el ejército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Dios lo redimió para hacerlo su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Vivía sin enemigos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Había construido una casa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 lo redimió para hacerlo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singular a Israel según la oración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7: El pacto de Dios con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escuchó primero el deseo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 dijo inicialmente Natán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abandonara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consultara 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hiciera lo que estaba en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llevara el arca a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hiciera lo que estaba en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dijo inicialmente Natán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vino palabra del SEÑOR a 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años después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séptimo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Durante una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Aquella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Samuel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vino palabra del SEÑOR a 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Samuel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7: El pacto de Dios con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