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6: El arca llega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extendió Uza la mano hacia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los bueyes daban sacudidas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David se lo ordenó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el arca estaba abierta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quería cubrirla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los bueyes daban sacudidas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extendió Uza la mano hacia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 sucedió a Uza junto al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nombrado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Murió al ser herido por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Cayó enfermo por 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Huyó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Murió al ser herido por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sucedió a Uza junto al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permaneció el arca en casa de Obed-edom?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permaneció el arca en casa de Obed-edom?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motivó a David a traer después el arca a su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Recibió una orden de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Joab construyó un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Mical le pidió que la trajera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Supo que Dios había bendecido la casa de Obed-edom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Supo que Dios había bendecido la casa de Obed-edom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motivó a David a traer después el arca a su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después de avanzar seis pasos con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Ofrecieron 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detuvieron por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Tocaron doce 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Levantaron un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Ofrecieron sacrificios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después de avanzar seis pasos con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escogidos reunió David para trasladar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Treinta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Doce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vestía David mientras danzaba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armadura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efod de 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manto de púrpura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túnica de piel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efod de 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vestía David mientras danzaba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menospreció a David al verlo danzar?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Abigail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Betsabé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Mical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menospreció a David al verlo danzar?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 dice de Mical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enviada a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unió a la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 puesta al cuidado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tuvo hijos hasta el día de su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tuvo hijos hasta el día de su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dice de Mical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acompañaban David e Israel el traslado inicial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instrumentos musicales y danzas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silencio absoluto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carros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ayuno de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instrumentos musicales y danzas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acompañaban David e Israel el traslado inicial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nombre recibió el lugar donde murió Uza?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Baal-perazim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Pérez-uza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Helcat-hazurim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Pérez-uza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recibió el lugar donde murió Uza?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Treinta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escogidos reunió David para trasladar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colocaron el arca al llegar a la ciudad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palacio de 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casa de Mical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tienda preparada por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puerta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una tienda preparada por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colocaron el arca al llegar a la ciudad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David después de ofrecer holocaustos y sacrificios de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a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Nombró sacerdote a Uza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Despidió a 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Bendijo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Bendijo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después de ofrecer holocaustos y sacrificios de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repartió David a cada persona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Pan, carne y una porción de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Oro y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Trigo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túnica y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Pan, carne y una porción de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repartió David a cada persona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dijo David que danzaría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Mical se lo pidió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Dios lo había escogido para dirigir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había vencido a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quería ser rey de 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Dios lo había escogido para dirigir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David que danzaría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Samuel 6: El arca llega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lugar fueron a buscar el arca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Baala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Baala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lugar fueron a buscar el arca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qué colocaron el arca para transportarla?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una carreta vieja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los hombros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un carro 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un altar 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un carro 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colocaron el arca para transportarla?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guiaban el carro nuevo?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Joab y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Sadoc y Abiatar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David y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Uza y Ahío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Uza y Ahío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guiaban el carro nuevo?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6: El arca llega 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