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6: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extendió Uza la mano hacia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los bueyes daban sacudidas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David se lo ordenó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el arca estaba abierta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cubrirla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los bueyes daban sacudidas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extendió Uza la mano hacia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le sucedió a Uza junto al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nombrado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Murió al ser herido por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Cayó enfermo por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Huyó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Murió al ser herido por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le sucedió a Uza junto al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 tiempo permaneció el arca en casa de Obed-edom?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 tiempo permaneció el arca en casa de Obed-edom?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motivó a David a traer después el arca a su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Recibió una orden 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construyó un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 le pidió que la trajera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Supo que Dios había bendecido la casa de Obed-edom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6:11-12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D. Supo que Dios había bendecido la casa de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motivó a David a traer después el arca a su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6:11-12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hicieron después de avanzar seis pasos con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Ofrecieron sacrificios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detuvieron por siete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Tocaron doce trompetas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Levantaron un muro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Ofrecieron sacrificios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hicieron después de avanzar seis pasos con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hombres escogidos reunió David para trasladar 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Treinta mil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Siete mil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vestía David mientras danzaba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armadura de bronce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efod de 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manto de púrpura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túnica de piel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efod de 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vestía David mientras danzaba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menospreció a David al verlo danzar?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Abigail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Betsabé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Mical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Tamar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Mical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menospreció a David al verlo danzar?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se dice de Mical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enviada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unió a la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 puesta al cuidado del arca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tuvo hijos hasta el día de su 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 tuvo hijos hasta el día de su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se dice de Mical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¿Con qué acompañaban David e Israel el traslado inicial del arca?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instrumentos musicales y danzas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silencio absoluto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carros de guerra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 ayuno de siete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 instrumentos musicales y danzas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¿Con qué acompañaban David e Israel el traslado inicial del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recibió el lugar donde murió Uza?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Baal-perazim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Pérez-uza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Helcat-hazurim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Lodebar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Pérez-uza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recibió el lugar donde murió Uza?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Treinta mil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hombres escogidos reunió David para trasladar el arca?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colocaron el arca al llegar a la ciudad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palacio de Hiram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casa de Mical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una tienda preparada por 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puerta de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una tienda preparada por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colocaron el arca al llegar a la ciudad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hizo David después de ofrecer holocaustos y sacrificios de paz?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Regresó a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Nombró sacerdote a Uza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Despidió a los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Bendijo al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Bendijo al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David después de ofrecer holocaustos y sacrificios de paz?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repartió David a cada persona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Pan, carne y una porción de vino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Oro y plata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Trigo y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túnica y sandalias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Pan, carne y una porción de vino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repartió David a cada persona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dijo David que danzaría delante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Mical se lo pidió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291720"/>
                </a:solidFill>
                <a:latin typeface="Arial"/>
              </a:rPr>
              <a:t>Porque Dios lo había escogido para dirigir a 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había vencido a Joab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Porque quería ser rey de Tiro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B. Porque Dios lo había escogido para dirigir a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dijo David que danzaría delante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Samuel 6: El arca llega a Jerusalén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qué lugar fueron a buscar el arca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Hebrón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Baala de Judá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Belén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Baala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qué lugar fueron a buscar el arca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¿Sobre qué colocaron el arca para transportarla?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una carreta vieja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los hombros de 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 carro nuevo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Sobre un altar de piedra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Sobre un carro 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¿Sobre qué colocaron el arca para transportarla?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¿Quiénes guiaban el carro nuevo?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Joab y Abisai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Sadoc y Abiatar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 y Jonatán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Uza y Ahío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Samuel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Uza y Ahío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¿Quiénes guiaban el carro nuevo?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Samuel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Samuel 6: El arca llega a Jerusalén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