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5: David, rey de todo Israel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 reinó David en Jerusalén sobre todo Israel y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Treinta y 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años y seis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Treinta y tres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 reinó David en Jerusalén sobre todo Israel y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fortaleza tomó David de los jebuseos?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fortaleza de Tiro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fortaleza de Sion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fortaleza de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fortaleza de Gabaón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5:6-7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fortaleza de 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fortaleza tomó David de los jebuseos?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5:6-7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nombre recibió la fortaleza conquistada?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Ciudad de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Nueva 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Ciudad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Fortaleza de 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Ciudad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recibió la fortaleza conquistada?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rey envió cedro y artesanos para construir la casa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Toi, rey de Hamat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Hanún, rey de Amón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Talmai, rey de Gesur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Hiram, rey de Tiro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Hiram, rey de Tiro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rey envió cedro y artesanos para construir la casa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entendió David que el SEÑOR había engrandecido su reino?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amor de su pueblo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la riqueza de Tiro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temor a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la alianza con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 amor de su pueblo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entendió David que el SEÑOR había engrandecido su reino?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se reunieron todas las tribus de Israel con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Siclag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valle se extendieron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valle de Ela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valle de Refaim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valle del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valle de Cedrón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el valle de Refaim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valle se extendieron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llamó David el lugar de su primera victoria sobre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Pérez-uza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Mahanaim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Baal-perazim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Lodebar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Baal-perazim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llamó David el lugar de su primera victoria sobre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señal debía esperar David antes del segundo ataque?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columna de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sonido de siete trompetas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lluvia sobre el valle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estruendo en las copas de los árboles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5:23-24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 estruendo en las copas de los árboles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señal debía esperar David antes del segundo ataque?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5:23-24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expresaron las tribus su parentesco con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Somos tus huesos y tu carne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Somos tus siervos extranjeros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Somos los hijos de Joab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Somos habitantes de Tiro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Somos tus huesos y tu carne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expresaron las tribus su parentesco con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función había anunciado el SEÑOR para David sobre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Servir como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Apacentar al pueblo y ser su príncipe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Construir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Gobernar sólo a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Apacentar al pueblo y ser su príncipe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función había anunciado el SEÑOR para David sobre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Hebrón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se reunieron todas las tribus de Israel con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 tiempo reinó David en Hebrón?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Treinta y 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años y seis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Siete años y seis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 tiempo reinó David en Hebrón?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clase de trabajadores ayudaron a construir la casa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Pescadores y pastores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Escribas y músicos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Alfareros y tejedores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Carpinteros y canteros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Carpinteros y canteros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clase de trabajadores ayudaron a construir la casa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hicieron David y sus hombres con los ídolos abandonados por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quemaron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llevaron al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vendieron a Tiro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enterraron en 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5:21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quemaron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David y sus hombres con los ídolos abandonados por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5:21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¿Hasta dónde persiguió David a los filisteos en la segunda victoria?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Hebrón hasta 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Gabaa hasta Gaza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Jericó hasta Hai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Tiro hasta Sidón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Desde Gabaa hasta Gaza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¿Hasta dónde persiguió David a los filisteos en la segunda victoria?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5: David, rey de todo Israel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hicieron los ancianos de Israel con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nombraron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ungieron rey sobre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enviaron contra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 quitaron el mando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 ungieron rey sobre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los ancianos de Israel con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años tenía David cuando comenzó a reinar?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Veinte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Treinta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Cincuenta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Treinta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años tenía David cuando comenzó a reinar?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 tiempo reinó David en total?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Treinta y tres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Cincuenta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Samuel 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Cuarenta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 tiempo reinó David en total?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Samuel 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5: David, rey de todo Israel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