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4: La muerte de Is-boset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¿Cuándo entraron Recab y Baana en la casa de Is-boset?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Durante el calor del día, mientras dormía la siesta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amanecer, mientras oraba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Durante un banquete nocturno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regresar de una batalla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Durante el calor del día, mientras dormía la siesta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¿Cuándo entraron Recab y Baana en la casa de Is-boset?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llevaron Recab y Baana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corona de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cabeza de Is-boset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escudo de Abner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carta de 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4:7-8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cabeza de Is-boset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llevaron Recab y Baana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4:7-8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ciudad llevaron su prueba ante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Gabaón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Jabes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Hebrón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ciudad llevaron su prueba ante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interpretaron los asesinos su propia acción?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una orden secreta de 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una victoria filistea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el cumplimiento de un voto de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una venganza del SEÑOR a favor de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Como una venganza del SEÑOR a favor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interpretaron los asesinos su propia acción?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caso anterior recordó David al responderles?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del amalecita que anunció la muerte de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de Goliat en el valle de Ela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de Nabal en el Carmelo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de Samuel en Ramá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4:9-10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del amalecita que anunció la muerte de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caso anterior recordó David al responderles?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4:9-10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ocurrió en Israel al saberse que Abner había muerto?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Is-boset perdió el ánimo y todo Israel tuvo miedo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David abandonó 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Joab fue proclamado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filisteos pidieron paz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llamó David a Is-boset al hablar de su asesinato?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enemigo peligroso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hombre justo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rey filisteo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siervo infiel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hombre justo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llamó David a Is-boset al hablar de su asesinato?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ordenó David hacer con Recab y Baana?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Perdonarlos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Nombrarlos capitanes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Ejecutarlos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Enviarlos a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Ejecutarlos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ordenó David hacer con Recab y Baana?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fue enterrada la cabeza de Is-boset?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sepulcro de Saúl en Sela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cueva de Adulam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Junto al estanque de Gabaón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sepulcro de Abner en 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el sepulcro de Abner en Hebrón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fue enterrada la cabeza de Is-boset?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4: La muerte de Is-boset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Is-boset perdió el ánimo y todo Israel tuvo miedo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en Israel al saberse que Abner había muerto?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 llamaban los dos capitanes de Is-boset?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Joab y Abisai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Recab y Baana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Sadoc y Abiatar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Ahimaas y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Recab y Baana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llamaban los dos capitanes de Is-boset?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era el hijo de Jonatán lisiado de los pies?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Is-boset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Micaía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Mefi-boset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Amnón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Mefi-boset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era el hijo de Jonatán lisiado de los pies?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edad tenía Mefi-boset cuando sufrió la caída que lo dejó cojo?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Cinco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Cinco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edad tenía Mefi-boset cuando sufrió la caída que lo dejó cojo?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4: La muerte de Is-boset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