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3: Abner se une a David y Joab lo mata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siguió llorando a Mical cuando se la llevaron?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Paltiel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Paltiel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siguió llorando a Mical cuando se la llevaron?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quiénes habló Abner para promover el reinado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con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ancianos de Israel y los de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sacerdotes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los habitantes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3:17-19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los ancianos de Israel y los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quiénes habló Abner para promover el reinado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3:17-19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cuando Abner llegó a Hebrón con veinte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puso en prisión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envió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hizo un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obligó a entregar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Les hizo un banquete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cuando Abner llegó a Hebrón con veinte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despidió David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Bajo vigilancia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amenazas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escucharlo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despidió David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hizo volver a Abner sin que David lo supiera?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Paltiel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hizo volver a Abner sin que David lo supiera?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casa se fortalecía durante la larga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casa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casa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mató Joab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apoderarse del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vengar la muerte de 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Abner robó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David se lo ordenó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3:27-30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vengar la muerte de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mató Joab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3:27-30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para mostrar que no aprobaba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Expulsó a todo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escondió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duelo, lloró y ayunó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Celebró un banquete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3:31-37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Hizo duelo, lloró y ayunó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mostrar que no aprobaba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3:31-37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describió David a Abner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traidor sin valor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sacerdote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el nuevo 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príncipe y un grande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 príncipe y un grande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describió David a Abner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fue el primogénito de David nacido en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Amnón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fue el primogénito de David nacido en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hijo de David era hijo de Maaca, hija del rey de Gesur?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Quileab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Itream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Sefatías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Absalón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hijo de David era hijo de Maaca, hija del rey de Gesur?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casa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casa se fortalecía durante la larga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respondió Is-boset a las amenazas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ausente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Joab lo interrumpió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le tenía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entendió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le tenía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respondió Is-boset a las amenazas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precio había pagado David originalmente para desposar a Mical?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siclos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años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prepucios de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 prepucios de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precio había pagado David originalmente para desposar a Mical?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acompañaron a Abner cuando llegó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acompañaron a Abner cuando llegó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acusó Joab a Abner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robar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venir a espiar los movimientos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coronar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aliarse con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venir a espiar los movimientos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acusó Joab a Abner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lugar apartó Joab a Abner para matarlo?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palacio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medio de la puerta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monte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medio de la puerta de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lugar apartó Joab a Abner para matarlo?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causa de qué mujer discutieron Is-boset y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Abigail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declaró David acerca de su responsabilidad en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él había dado la 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Abner merecía morir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conocía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él y su reino eran inocentes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él y su reino eran inocentes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declaró David acerca de su responsabilidad en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¿Sobre qué familia pronunció David juicio por la muerte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la casa de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familia pronunció David juicio por la muerte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caminó David durante el funeral de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Delante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Detrás del féretro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Dentro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Is-boset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Detrás del féretro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caminó David durante el funeral de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sepultaron a Abner?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sepultaron a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¿Hasta cuándo se negó David a comer durante el duelo?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Durante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llegar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la puesta del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la puesta del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se negó David a comer durante el duelo?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causa de qué mujer discutieron Is-boset y Abner?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3: Abner se une a David y Joab lo mata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amenazó Abner con hacer después de enojarse con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 Hebrón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Matar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Transferir el reino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Huir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Transferir el reino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amenazó Abner con hacer después de enojarse con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exigió David que Abner llevara antes de verlo?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Rizpa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exigió David que Abner llevara antes de verlo?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3: Abner se une a David y Joab lo mata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