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24: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sintió David después de contar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corazón lo acusó y confesó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Orgullo por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Deseo de atacar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Temor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corazón lo acusó y confesó su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David después de contar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profeta llevó a David el mensaje con tres opciones?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llevó a David el mensaje con tres opciones?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David con las tres consecuencias presentadas?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Rechazarlas todas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Consultarlas con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Escoger 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Escoger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David con las tres consecuencias presentadas?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manos de quién prefirió caer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manos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manos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las manos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las manos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manos de quién prefirió caer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personas murieron durante la pestilencia?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murieron durante la pestilencia?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David a Joab respecto 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Contar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Trasladar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Reunir tributo para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el ángel cuando recibió la orden de detenerse?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la era de Arauna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 la era de Arauna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el ángel cuando recibió la orden de detenerse?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mandó Gad que David construyera en la 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altar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Gad que David construyera en la 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insistió David en pagar por la era y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Arauna se negó a regalarlos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Joab exigió el 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quería construir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ofrecería a Dios sacrificios que no le costaran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24:21-25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no ofrecería a Dios sacrificios que no le costaran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insistió David en pagar por la era y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24:21-25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¿Entre qué extremos debía Joab recorrer las tribus para 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Dan hasta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Egipto hasta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Hebrón hasta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Tiro hasta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Dan hasta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¿Entre qué extremos debía Joab recorrer las tribus para 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 hizo Joab para mostrar su desacuerdo?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Absalón?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¿Para qué quiere esto mi señor el rey?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llevará el arca?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¿Cuándo volveremos a Hebrón?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¿Para qué quiere esto mi señor el rey?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 hizo Joab para mostrar su desacuerdo?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Contar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David a Joab respecto 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estos lugares recorrieron los encargados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lugares recorrieron los encargados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¿Cuáles fueron las tres opciones de juicio presentadas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Terremoto, diluvio o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Exilio, prisión o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Guerra con Egipto, Moab o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Hambre, huir de enemigos o pestilencia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Hambre, huir de enemigos o pestilencia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¿Cuáles fueron las tres opciones de juicio presentadas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asumió David responsabilidad al ver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Dijo que él había pecado y preguntó qué habían hecho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Culpó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Culpó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Negó haber ordenado el censo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Dijo que él había pecado y preguntó qué habían hecho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asumió David responsabilidad al ver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Arauna al ver acercarse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de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Cerró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Arauna al ver acercarse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Arauna gratuitamente para 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Bueyes y herramientas de trilla para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Bueyes y herramientas de trilla para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Arauna gratuitamente para 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Joab ante la orden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celebró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cuestionó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negó 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ayuda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pagó David por la era y los bueyes, y qué sucedió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siclos de oro; comenzó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Nada; continuó la plaga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siclos; cayó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siclos de plata; cesó la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Cincuenta siclos de plata; cesó la plaga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pagó David por la era y los bueyes, y qué sucedió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24: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cuestionó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Joab ante la orden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tardaron en recorrer la tierra y volver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Nueve meses y 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Nueve meses y veinte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tardaron en recorrer la tierra y volver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cifras informó Joab para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mil y 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mil y 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millón para cada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Ochocientos mil y quinientos mil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Ochocientos mil y quinientos mil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cifras informó Joab para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24: El censo, la plaga y el altar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