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Samuel 24: El censo, la plaga y el altar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sintió David después de contar al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 corazón lo acusó y confesó su pecado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Orgullo por su ejército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Deseo de atacar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Temor de Joab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24:10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Su corazón lo acusó y confesó su pecado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sintió David después de contar al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24:10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profeta llevó a David el mensaje con tres opciones?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Natán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Samuel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24:11-12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Gad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profeta llevó a David el mensaje con tres opciones?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24:11-12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debía hacer David con las tres consecuencias presentadas?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Rechazarlas todas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Consultarlas con Joab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Escoger una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Esperar siete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24:12-13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Escoger una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debía hacer David con las tres consecuencias presentadas?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24:12-13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¿En manos de quién prefirió caer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las manos de sus enemigos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las manos de Joab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las manos de los filisteos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las manos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24:14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las manos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manos de quién prefirió caer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24:14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¿Cuántas personas murieron durante la pestilencia?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Setenta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Siete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Doce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Cien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24:15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Setenta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¿Cuántas personas murieron durante la pestilencia?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24:15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orden dio David a Joab respecto a Israel y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Contar al pueblo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Construir un templo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Trasladar el arca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Reunir tributo para Tiro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24:1-2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¿Dónde estaba el ángel cuando recibió la orden de detenerse?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templo de Salomón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Junto a la era de Arauna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Hebrón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monte Gilboa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24:16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Junto a la era de Arauna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estaba el ángel cuando recibió la orden de detenerse?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24:16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mandó Gad que David construyera en la 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palacio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torre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altar al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muralla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24:18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 altar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mandó Gad que David construyera en la 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24:18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¿Por qué insistió David en pagar por la era y los animales?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Arauna se negó a regalarlos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Joab exigió el pago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quería construir una ciudad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Porque no ofrecería a Dios sacrificios que no le costaran nada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24:21-25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Porque no ofrecería a Dios sacrificios que no le costaran nada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insistió David en pagar por la era y los animales?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24:21-25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¿Entre qué extremos debía Joab recorrer las tribus para el censo?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Desde Dan hasta Beerseba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Desde Egipto hasta Moab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Desde Hebrón hasta Belén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Desde Tiro hasta Sidón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24:2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Desde Dan hasta Beerseba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¿Entre qué extremos debía Joab recorrer las tribus para el censo?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24:2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pregunta hizo Joab para mostrar su desacuerdo?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¿Dónde está Absalón?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¿Para qué quiere esto mi señor el rey?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¿Quién llevará el arca?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¿Cuándo volveremos a Hebrón?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24:3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¿Para qué quiere esto mi señor el rey?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pregunta hizo Joab para mostrar su desacuerdo?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24:3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Contar al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orden dio David a Joab respecto a Israel y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24:1-2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¿Cuál de estos lugares recorrieron los encargados del censo?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Babilonia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Nínive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Galaad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24:5-7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Galaad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¿Cuál de estos lugares recorrieron los encargados del censo?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24:5-7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¿Cuáles fueron las tres opciones de juicio presentadas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Terremoto, diluvio o fuego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Exilio, prisión o pobreza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Guerra con Egipto, Moab o Tiro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Hambre, huir de enemigos o pestilencia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24:13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Hambre, huir de enemigos o pestilencia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¿Cuáles fueron las tres opciones de juicio presentadas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24:13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asumió David responsabilidad al ver al ángel?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Dijo que él había pecado y preguntó qué habían hecho las ovejas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Culpó a Joab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Culpó al pueblo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Negó haber ordenado el censo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24:17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Dijo que él había pecado y preguntó qué habían hecho las ovejas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asumió David responsabilidad al ver al ángel?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24:17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hizo Arauna al ver acercarse al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Huyó de la 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inclinó rostro a tierra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Llamó al ejército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Cerró las puertas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24:20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Se inclinó rostro 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Arauna al ver acercarse al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24:20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ofreció Arauna gratuitamente para el sacrificio?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Oro y plata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palacio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Bueyes y herramientas de trilla para leña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Caballos y carros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24:22-23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Bueyes y herramientas de trilla para leña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ofreció Arauna gratuitamente para el sacrificio?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24:22-23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reaccionó Joab ante la orden del censo?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celebró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cuestionó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negó a volver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Pidió ayuda a Absalón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24:3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 pagó David por la era y los bueyes, y qué sucedió después?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Cien siclos de oro; comenzó hambre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Nada; continuó la plaga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Setenta siclos; cayó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Cincuenta siclos de plata; cesó la plaga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24:24-25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Cincuenta siclos de plata; cesó la plaga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 pagó David por la era y los bueyes, y qué sucedió después?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24:24-25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Samuel 24: El censo, la plaga y el altar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cuestionó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reaccionó Joab ante la orden del censo?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24:3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 tiempo tardaron en recorrer la tierra y volver a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Siete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Tres meses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Nueve meses y veinte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Cuarenta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24:8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Nueve meses y veinte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 tiempo tardaron en recorrer la tierra y volver a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24:8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cifras informó Joab para Israel y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Setenta mil y treinta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Doce mil y siete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millón para cada reino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Ochocientos mil y quinientos mil hombres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24:9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Ochocientos mil y quinientos mil hombres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cifras informó Joab para Israel y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24:9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Samuel 24: El censo, la plaga y el altar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