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23: Los valientes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clase de pacto dijo David que Dios había hecho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pacto eterno y ordenado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pacto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pacto secreto con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pacto con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pacto eterno y ordenado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pacto dijo David que Dios había hecho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enemigos mató Adino en una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enemigos mató Adino en una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 sucedió a la mano de Eleazar después de combatir?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herida por una flecha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Soltó 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pegada a la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cubrió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Quedó pegada a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sucedió a la mano de Eleazar después de combatir?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cultivo defendió Sama frente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viñedo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olivar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campo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campo de lentejas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campo de lentejas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cultivo defendió Sama frente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trajeron tres valientes atravesando 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 de la cisterna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espada de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corona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Agua de la cisterna de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trajeron tres valientes atravesando 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son las últimas palabras que abre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David con el agua conseguida arriesgando sus vidas?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bebió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derramó como ofrenda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dio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guardó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derramó como ofrenda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el agua conseguida arriesgando sus vidas?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mató Abisai con su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mató Abisai con su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hazaña realizó Benaía durante una nevada?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Cruzó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Derrotó a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Rescató a David de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Mató un león dentro de un foso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Mató un león dentro de un foso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hazaña realizó Benaía durante una nevada?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compara David a los malvados que serán desechados?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espinos arrancados y quemados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árboles junto al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ovejas perdidas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espinos arrancados y quemados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compara David a los malvados que serán desechados?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David cuando tres valientes llegaron en tiempo de la siega?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cueva de Adulam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David cuando tres valientes llegaron en tiempo de la siega?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son las últimas palabras que abre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tenían los filisteos una guarnición?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tenían los filisteos una guarnición?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comparó David el agua traída con la sangre de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estaba teñida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provenía de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Joab la había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arriesgaron sus vidas para obtenerla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arriesgaron sus vidas para obtenerla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comparó David el agua traída con la sangre de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posición tenía Abisai entre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Era principal de otros tres, aunque no igualó a los tres primeros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el menor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pertenecía a los valientes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Era principal de otros tres, aunque no igualó a los tres primeros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tenía Abisai entre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enemigos moabitas derrotó Benaía?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hombres semejantes a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ejército de 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gigantes de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hombres semejantes a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enemigos moabitas derrotó Benaía?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venció Benaía al egipcio armado con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venció con una honda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capturó sin luchar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arrebató la lanza y lo mató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hizo huir con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arrebató la lanza y lo mató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venció Benaía al egipcio armado con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título poético recibe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constructor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dulce cantor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profeta de 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responsabilidad dio David a Benaía?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nombró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hizo rey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puso en su consejo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puso en su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responsabilidad dio David a Benaía?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hermano de Joab aparece entre los treinta?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de Joab aparece entre los treinta?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valientes se cuentan en total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y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valientes se cuentan en total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23: Los valientes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dulce cantor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título poético recibe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dijo David que había hablado por medio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David que había hablado por medio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debe gobernar quien señorea sobre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riqueza y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dureza y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alianzas extranjeras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justicia y temor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justicia y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debe gobernar quien señorea sobre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23: Los valientes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