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23: Los valientes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clase de pacto dijo David que Dios había hecho con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pacto eterno y ordenado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pacto de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pacto secreto con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pacto con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pacto eterno y ordenado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clase de pacto dijo David que Dios había hecho con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enemigos mató Adino en una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Ochocientos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Ochocientos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enemigos mató Adino en una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le sucedió a la mano de Eleazar después de combatir?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 herida por una flecha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Soltó la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Quedó pegada a la espada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cubrió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Quedó pegada a la espada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le sucedió a la mano de Eleazar después de combatir?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cultivo defendió Sama frente a los filisteos?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viñedo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olivar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campo de cebada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campo de lentejas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campo de lentejas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cultivo defendió Sama frente a los filisteos?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trajeron tres valientes atravesando el campamento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Agua de la cisterna de 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espada de 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Pan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corona de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Agua de la cisterna de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trajeron tres valientes atravesando el campamento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quién son las últimas palabras que abre 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David con el agua conseguida arriesgando sus vidas?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bebió de inmediato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derramó como ofrenda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dio 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guardó 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derramó como ofrenda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David con el agua conseguida arriesgando sus vidas?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hombres mató Abisai con su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Ochocientos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hombres mató Abisai con su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hazaña realizó Benaía durante una nevada?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Cruzó el Jordán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Derrotó a Goliat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Rescató a David de 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Mató un león dentro de un foso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Mató un león dentro de un foso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hazaña realizó Benaía durante una nevada?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compara David a los malvados que serán desechados?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espinos arrancados y quemados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árboles junto al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ovejas perdidas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estrellas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espinos arrancados y quemados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compara David a los malvados que serán desechados?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estaba David cuando tres valientes llegaron en tiempo de la siega?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la cueva de Adulam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cueva de Adulam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David cuando tres valientes llegaron en tiempo de la siega?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quién son las últimas palabras que abre 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ciudad tenían los filisteos una guarnición?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Tecoa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tenían los filisteos una guarnición?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comparó David el agua traída con la sangre de los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teñida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provenía de una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Joab la había prohibido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arriesgaron sus vidas para obtenerla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arriesgaron sus vidas para obtenerla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comparó David el agua traída con la sangre de los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posición tenía Abisai entre los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Era principal de otros tres, aunque no igualó a los tres primeros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el menor de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Era 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pertenecía a los valientes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23:18-19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Era principal de otros tres, aunque no igualó a los tres primeros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tenía Abisai entre los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23:18-19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enemigos moabitas derrotó Benaía?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reyes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Dos hombres semejantes a leones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ejército de carros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Tres gigantes de Gat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Dos hombres semejantes a leones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enemigos moabitas derrotó Benaía?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venció Benaía al egipcio armado con lanza?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venció con una honda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capturó sin luchar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 arrebató la lanza y lo mató con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hizo huir con una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Le arrebató la lanza y lo mató con ella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venció Benaía al egipcio armado con lanza?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título poético recibe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constructor del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dulce cantor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sacerdote de 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profeta de Tecoa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responsabilidad dio David a Benaía?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nombró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envió a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hizo rey de 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puso en su consejo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puso en su consejo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responsabilidad dio David a Benaía?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hermano de Joab aparece entre los treinta?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Asael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Abner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Sadoc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Asael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hermano de Joab aparece entre los treinta?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valientes se cuentan en total al final de la lista?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Treinta y 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Treinta y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valientes se cuentan en total al final de la lista?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23: Los valientes de David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dulce cantor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título poético recibe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dijo David que había hablado por medio de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pueblo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dijo David que había hablado por medio de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debe gobernar quien señorea sobre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riqueza y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dureza y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alianzas extranjeras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justicia y temor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23:3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justicia y temor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debe gobernar quien señorea sobre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23:3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23: Los valientes de David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