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22: El cántico de liberación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imagen de peligro dice David que Dios lo sacó?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aguas impetuosas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 horno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una cueva cerrada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 carro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aguas impetuosas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imagen de peligro dice David que Dios lo sacó?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eran los enemigos de los que Dios libró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Menos numerosos que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Más fuertes que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Aliados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Habitantes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Más fuertes que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eran los enemigos de los que Dios libró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David que hacía el SEÑOR con sus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ocultaba bajo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enviaba sobre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alumbraba como lámpara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convertía en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alumbraba como lámpara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David que hacía el SEÑOR con sus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describe David el camino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Incierto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Oculto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Cambiante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Perfecto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Perfecto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David el camino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es la palabra del SEÑOR para quienes esperan en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Purificada y escudo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carga imposible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una historia antigua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espada contra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Purificada y escudo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 la palabra del SEÑOR para quienes esperan en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ocasión entonó David este cántico?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Cuando el SEÑOR lo libró de sus enemigos y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Cuando fue ungido en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Cuando nació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Cuando el arca salió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¿Como qué animal hizo Dios los pies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los de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los de las ciervas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los de un 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los de un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los de las ciervas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¿Como qué animal hizo Dios los pies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prometió David confesar y cantar al nombre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en su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en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Entre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prometió David confesar y cantar al nombre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extiende Dios misericordia según el final del cántico?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casa de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David y a su descendencia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David y a su descendencia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extiende Dios misericordia según el final del cántico?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imágenes usó David para describir la cercanía de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Ondas, cuerdas y lazos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Cedros y palmeras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Espadas y coronas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Trigo y viñas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Ondas, cuerdas y lazos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imágenes usó David para describir la cercanía de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la tierra cuando Dios respondió?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cubrió de nieve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Tembló y se estremeció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Produjo una cosecha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Quedó en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Tembló y se estremeció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la tierra cuando Dios respondió?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Cuando el SEÑOR lo libró de sus enemigos y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ocasión entonó David este cántico?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¿Sobre qué cabalgó simbólicamente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un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un carro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un querubín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un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un querubín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qué cabalgó simbólicamente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dónde tronó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la casa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los 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dónde tronó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usó Dios para dispersar a los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Saetas y relámpagos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Carros y caballos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Hambre y sequía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Trompetas y arpas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Saetas y relámpagos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usó Dios para dispersar a los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clase de lugar dijo David que Dios lo había sacado?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una prisión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lugar espacioso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una ciudad amurallada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una tierra extranjera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un lugar espacioso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clase de lugar dijo David que Dios lo había sacado?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David haber guardado?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tesoros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puertas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caminos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armas de Goliat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22:21-24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caminos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David haber guardado?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22:21-24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describe David al SEÑOR al comienzo del cántico?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río lejano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su peña, fortaleza y libertador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rey extranjero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sombra pasajera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responde Dios al misericordioso, íntegro y limpio?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exilio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derrota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misericordia, integridad y pureza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misericordia, integridad y pureza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responde Dios al misericordioso, íntegro y limpio?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hace Dios con el pueblo humilde y con los altivos?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Salva al humilde y abate al altivo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Exalta a ambos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Olvida a ambos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 el reino al altivo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Salva al humilde y abate al altivo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hace Dios con el pueblo humilde y con los altivos?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hazañas dice David poder hacer con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Romper ejércitos y saltar murallas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Detener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Vencer sin salir 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Romper ejércitos y saltar murallas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hazañas dice David poder hacer con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entrenaba Dios las manos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tocar el arpa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escribir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edificar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la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entrenaba Dios las manos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proclamación hace David al acercarse el final del canto?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Viva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Bendito sea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Grande es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Viva el SEÑOR y bendita sea mi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Viva el SEÑOR y bendita sea mi roca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proclamación hace David al acercarse el final del canto?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su peña, fortaleza y libertador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David al SEÑOR al comienzo del cántico?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22: El cántico de liberación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haría David para ser salvo de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Confiar sólo en 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Pedir ayuda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Invocar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Esconderse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Invocar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haría David para ser salvo de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dónde oyó Dios el clamor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palacio de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monte Gilboa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la tienda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su santo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su santo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dónde oyó Dios el clamor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22: El cántico de liberación de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