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  <p:sldId id="303" r:id="rId54"/>
    <p:sldId id="304" r:id="rId55"/>
    <p:sldId id="305" r:id="rId56"/>
    <p:sldId id="306" r:id="rId57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Relationship Id="rId54" Type="http://schemas.openxmlformats.org/officeDocument/2006/relationships/slide" Target="slides/slide48.xml"/><Relationship Id="rId55" Type="http://schemas.openxmlformats.org/officeDocument/2006/relationships/slide" Target="slides/slide49.xml"/><Relationship Id="rId56" Type="http://schemas.openxmlformats.org/officeDocument/2006/relationships/slide" Target="slides/slide50.xml"/><Relationship Id="rId57" Type="http://schemas.openxmlformats.org/officeDocument/2006/relationships/slide" Target="slides/slide5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3203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0F766E"/>
          </a:solidFill>
          <a:ln>
            <a:solidFill>
              <a:srgbClr val="0F766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5B63F"/>
          </a:solidFill>
          <a:ln>
            <a:solidFill>
              <a:srgbClr val="F5B63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2 Samuel 22: El cántico de liberación de David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¿De qué imagen de peligro dice David que Dios lo sacó?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De aguas impetuosas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De un horno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De una cueva cerrada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De un carro de hierro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Samuel 22:17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De aguas impetuosas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¿De qué imagen de peligro dice David que Dios lo sacó?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Samuel 22:17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¿Cómo eran los enemigos de los que Dios libró a David?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Menos numerosos que él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Más fuertes que él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Aliados de Joab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Habitantes de Judá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Samuel 22:18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Más fuertes que él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¿Cómo eran los enemigos de los que Dios libró a David?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Samuel 22:18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dijo David que hacía el SEÑOR con sus tinieblas?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Las ocultaba bajo una nube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Las enviaba sobre Israel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Las alumbraba como lámpara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Las convertía en lluvia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Samuel 22:29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Las alumbraba como lámpara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dijo David que hacía el SEÑOR con sus tinieblas?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Samuel 22:29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¿Cómo describe David el camino de Dios?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Incierto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Oculto para siempre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Cambiante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Perfecto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Samuel 22:31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Perfecto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¿Cómo describe David el camino de Dios?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Samuel 22:31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es la palabra del SEÑOR para quienes esperan en él?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Purificada y escudo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Una carga imposible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Sólo una historia antigua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Una espada contra Israel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Samuel 22:31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Purificada y escudo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es la palabra del SEÑOR para quienes esperan en él?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Samuel 22:31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¿En qué ocasión entonó David este cántico?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14213F"/>
                </a:solidFill>
                <a:latin typeface="Arial"/>
              </a:rPr>
              <a:t>Cuando el SEÑOR lo libró de sus enemigos y de Saúl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Cuando fue ungido en Belén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Cuando nació Salomón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Cuando el arca salió de Jerusalén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Samuel 22:1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¿Como qué animal hizo Dios los pies de David?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Como los de un león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Como los de las ciervas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Como los de un oso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Como los de un águila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Samuel 22:34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Como los de las ciervas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¿Como qué animal hizo Dios los pies de David?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Samuel 22:34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¿Dónde prometió David confesar y cantar al nombre del SEÑOR?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Sólo en su palacio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 la casa de Saúl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Entre las naciones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Únicamente en Belén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Samuel 22:50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Entre las naciones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¿Dónde prometió David confesar y cantar al nombre del SEÑOR?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Samuel 22:50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¿A quién extiende Dios misericordia según el final del cántico?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Sólo a Joab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 los filisteos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 la casa de Abner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 David y a su descendencia para siempre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Samuel 22:51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A David y a su descendencia para siempre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¿A quién extiende Dios misericordia según el final del cántico?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Samuel 22:51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imágenes usó David para describir la cercanía de la muerte?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Ondas, cuerdas y lazos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Cedros y palmeras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Espadas y coronas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Trigo y viñas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Samuel 22:5-6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Ondas, cuerdas y lazos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imágenes usó David para describir la cercanía de la muerte?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Samuel 22:5-6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ocurrió con la tierra cuando Dios respondió?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Se cubrió de nieve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Tembló y se estremeció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Produjo una cosecha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Quedó en silencio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Samuel 22:8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Tembló y se estremeció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ocurrió con la tierra cuando Dios respondió?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Samuel 22:8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A. Cuando el SEÑOR lo libró de sus enemigos y de Saúl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¿En qué ocasión entonó David este cántico?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Samuel 22:1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¿Sobre qué cabalgó simbólicamente el SEÑOR?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Sobre un caballo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Sobre un carro de hierro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Sobre un querubín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Sobre un águila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Samuel 22:11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Sobre un querubín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¿Sobre qué cabalgó simbólicamente el SEÑOR?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Samuel 22:11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¿Desde dónde tronó el SEÑOR?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Desde Hebrón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Desde el Jordán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Desde la casa de David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Desde los cielos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Samuel 22:14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Desde los cielos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¿Desde dónde tronó el SEÑOR?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Samuel 22:14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usó Dios para dispersar a los enemigos?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Saetas y relámpagos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Carros y caballos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Hambre y sequía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Trompetas y arpas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Samuel 22:15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Saetas y relámpagos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usó Dios para dispersar a los enemigos?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Samuel 22:15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¿A qué clase de lugar dijo David que Dios lo había sacado?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 una prisión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 un lugar espacioso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 una ciudad amurallada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 una tierra extranjera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Samuel 22:20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A un lugar espacioso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¿A qué clase de lugar dijo David que Dios lo había sacado?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Samuel 22:20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dijo David haber guardado?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Los tesoros de Saúl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Las puertas de Jerusalén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Los caminos del SEÑOR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Las armas de Goliat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Samuel 22:21-24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Los caminos del SEÑOR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dijo David haber guardado?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Samuel 22:21-24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¿Cómo describe David al SEÑOR al comienzo del cántico?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Como un río lejano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Como su peña, fortaleza y libertador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Como un rey extranjero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Como una sombra pasajera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Samuel 22:2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¿Cómo responde Dios al misericordioso, íntegro y limpio?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Con silencio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Con exilio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Con derrota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Con misericordia, integridad y pureza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Samuel 22:26-27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Con misericordia, integridad y pureza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¿Cómo responde Dios al misericordioso, íntegro y limpio?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Samuel 22:26-27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hace Dios con el pueblo humilde y con los altivos?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Salva al humilde y abate al altivo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Exalta a ambos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Olvida a ambos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Entrega el reino al altivo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Samuel 22:28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Salva al humilde y abate al altivo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hace Dios con el pueblo humilde y con los altivos?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Samuel 22:28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hazañas dice David poder hacer con Dios?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Construir el templo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Romper ejércitos y saltar murallas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Detener el Jordán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Vencer sin salir a batalla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Samuel 22:30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Romper ejércitos y saltar murallas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hazañas dice David poder hacer con Dios?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Samuel 22:30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¿Para qué entrenaba Dios las manos de David?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Para tocar el arpa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Para escribir la ley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Para la batalla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Para edificar ciudades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Samuel 22:35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Para la batalla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¿Para qué entrenaba Dios las manos de David?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Samuel 22:35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proclamación hace David al acercarse el final del canto?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Viva Absalón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Bendito sea Joab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Grande es Egipto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Viva el SEÑOR y bendita sea mi roca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Samuel 22:47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Viva el SEÑOR y bendita sea mi roca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proclamación hace David al acercarse el final del canto?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Samuel 22:47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Como su peña, fortaleza y libertador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¿Cómo describe David al SEÑOR al comienzo del cántico?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Samuel 22:2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4213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5B63F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5B63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3203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0F766E"/>
          </a:solidFill>
          <a:ln>
            <a:solidFill>
              <a:srgbClr val="0F766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5B63F"/>
          </a:solidFill>
          <a:ln>
            <a:solidFill>
              <a:srgbClr val="F5B63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2 Samuel 22: El cántico de liberación de David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haría David para ser salvo de sus enemigos?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Confiar sólo en su espada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Pedir ayuda a Egipto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Invocar al SEÑOR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Esconderse en Jerusalén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Samuel 22:4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Invocar al SEÑOR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haría David para ser salvo de sus enemigos?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Samuel 22:4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¿Desde dónde oyó Dios el clamor de David?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Desde el palacio de Tiro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Desde el monte Gilboa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Desde la tienda de Joab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Desde su santo templo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Samuel 22:7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Desde su santo templo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¿Desde dónde oyó Dios el clamor de David?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Samuel 22:7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 Samuel 22: El cántico de liberación de David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