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2 Samuel 21: Rizpa y las últimas batallas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 protegió incansablemente los cuerpos de los ejecutados?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Rizpa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Mical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Tamar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Betsabé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21:10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Rizpa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protegió incansablemente los cuerpos de los ejecutados?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21:10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¿Hasta cuándo mantuvo Rizpa su vigilia?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Hasta la llegada de Joab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Hasta que cayó lluvia del cielo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Durante siete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Hasta que terminó la guerra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21:10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Hasta que cayó lluvia del cielo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¿Hasta cuándo mantuvo Rizpa su vigilia?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21:10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restos hizo recoger David después de conocer la acción de Rizpa?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restos de Absalón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Las armas de Goliat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huesos de Saúl, Jonatán y los ejecutados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huesos de Samuel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21:11-13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Los huesos de Saúl, Jonatán y los ejecutados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restos hizo recoger David después de conocer la acción de Rizpa?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21:11-13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¿Dónde fueron sepultados Saúl y Jonatán?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Hebrón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la cueva de Adulam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Sela, en el sepulcro de Cis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21:14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En Sela, en el sepulcro de Cis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fueron sepultados Saúl y Jonatán?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21:14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sucedió después de cumplir lo ordenado respecto a los sepulcros?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Dios fue propicio a la tierra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Comenzó otra hambre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filisteos tomaron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David abandonó el reino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21:14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Dios fue propicio a la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sucedió después de cumplir lo ordenado respecto a los sepulcros?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21:14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¿Cuánto tiempo duró el hambre que llevó a David a consultar al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Tres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Siete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Cuarenta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año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21:1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guerrero gigante intentó matar al cansado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Saf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Isbi-benob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Goliat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Sibecai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21:15-16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Isbi-benob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guerrero gigante intentó matar al cansado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21:15-16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 socorrió a David y mató al filisteo?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Joab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Benaía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Abisai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Amasa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21:17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Abisai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socorrió a David y mató al filisteo?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21:17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¿Por qué pidieron los hombres que David no volviera a salir a batalla?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debía construir el templo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no tenía ejército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había prometido retirarse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Para que no se apagara la lámpara de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21:17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Para que no se apagara la lámpara de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pidieron los hombres que David no volviera a salir a batalla?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21:17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¿De qué pueblo antiguo eran remanente los gabaonitas?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los amorreos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los filisteos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los egipcios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los sirios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21:2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 los amorreos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 qué pueblo antiguo eran remanente los gabaonitas?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21:2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rechazaron los gabaonitas como compensación?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Tierras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Plata y oro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Ganado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Ciudades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21:4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Plata y oro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rechazaron los gabaonitas como compensación?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21:4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Tres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 tiempo duró el hambre que llevó a David a consultar al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21:1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¿En qué temporada murieron los siete descendientes entregados?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Durante la vendimia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el invierno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Al comienzo de la siega de cebada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la fiesta de las trompetas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21:9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Al comienzo de la siega de cebada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qué temporada murieron los siete descendientes entregados?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21:9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¿Cuántos descendientes del gigante de Gat cayeron ante David y sus siervos?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Siete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Cuatro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21:22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Cuatro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descendientes del gigante de Gat cayeron ante David y sus siervos?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21:22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2 Samuel 21: Rizpa y las últimas batallas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¿Cuál era la causa señalada para el hambre?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censo de 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violencia de Saúl contra los gabaonitas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rebelión de Absalón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guerra con Moab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21:1-2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 violencia de Saúl contra los gabaonitas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¿Cuál era la causa señalada para el hambre?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21:1-2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¿Cuántos descendientes de Saúl pidieron los gabaonitas?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Cincuenta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21:5-6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Siete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descendientes de Saúl pidieron los gabaonitas?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21:5-6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¿Por qué perdonó David a Mefi-boset hijo de Jonatán?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Siba pagó rescate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Joab lo pidió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vivía en Lodebar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 el juramento entre David y Jonatán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21:7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Por el juramento entre David y Jonatán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perdonó David a Mefi-boset hijo de Jonatán?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21:7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Samuel 21: Rizpa y las últimas batallas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