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21: Rizpa y las últimas batallas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protegió incansablemente los cuerpos de los ejecutados?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protegió incansablemente los cuerpos de los ejecutados?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¿Hasta cuándo mantuvo Rizpa su vigilia?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la llegada de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que cayó lluvia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que terminó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Hasta que cayó lluvia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cuándo mantuvo Rizpa su vigilia?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restos hizo recoger David después de conocer la acción de Rizpa?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restos de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armas de Goliat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huesos de Saúl, Jonatán y los ejecutados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huesos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huesos de Saúl, Jonatán y los ejecutados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restos hizo recoger David después de conocer la acción de Rizpa?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fueron sepultados Saúl y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cueva de Adulam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Sela, en el sepulcro de Cis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Sela, en el sepulcro de Cis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fueron sepultados Saúl y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sucedió después de cumplir lo ordenado respecto a los sepulcros?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Dios fue propicio a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Comenzó otra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filisteos tomaron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 abandonó 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Dios fue propicio 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sucedió después de cumplir lo ordenado respecto a los sepulcros?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duró el hambre que llevó a David a consultar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guerrero gigante intentó matar al cansado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Isbi-benob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Sibecai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Isbi-benob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guerrero gigante intentó matar al cansado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socorrió a David y mató al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Abisai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socorrió a David y mató al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pidieron los hombres que David no volviera a salir 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debía construir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tenía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prometido retirarse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que no se apagara la lámpara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que no se apagara la lámpara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pidieron los hombres que David no volviera a salir 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pueblo antiguo eran remanente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los amorreos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los sirios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los amorreos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pueblo antiguo eran remanente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rechazaron los gabaonitas como compensación?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Plata y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Plata y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rechazaron los gabaonitas como compensación?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duró el hambre que llevó a David a consultar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temporada murieron los siete descendientes entregados?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la vendimia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invierno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comienzo de la siega de 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fiesta de las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comienzo de la siega de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temporada murieron los siete descendientes entregados?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descendientes del gigante de Gat cayeron ante David y sus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descendientes del gigante de Gat cayeron ante David y sus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21: Rizpa y las últimas batallas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era la causa señalada para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censo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violencia de Saúl contra los gabaonitas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rebelión de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guerra con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violencia de Saúl contra los gabaonitas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era la causa señalada para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descendientes de Saúl pidieron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descendientes de Saúl pidieron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perdonó David a Mefi-boset hijo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Siba pagó rescate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Joab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vivía en Lodebar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el juramento entre David y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el juramento entre David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perdonó David a Mefi-boset hijo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21: Rizpa y las últimas batallas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