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20: La rebelión de Seba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problema tuvo Amasa al reunir a los hombres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retrasó más del tiempo señalado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negó a obedecer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capturado por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Perdió 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retrasó más del tiempo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tuvo Amasa al reunir a los hombres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mandó David perseguir a 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mandó David perseguir a 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mató a Amasa junto a la gran peña de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mató a Amasa junto a la gran peña de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quedó cercado 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Abel de Bet-maaca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Abel de Bet-maaca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quedó cercado 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habló con Joab para evitar la destrucción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mujer sabia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madre de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20:16-19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mujer sabia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habló con Joab para evitar la destrucción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20:16-19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inició una nueva rebelión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Seba hijo de Bicri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la mujer su ciudad y a sus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enemigos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Como pacíficos, fieles y parte de la heredad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aliados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ciudad abandonada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pacíficos, fieles y parte de la heredad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la mujer su ciudad y a sus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exigió Joab para retirarse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el oro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entrega de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cabeza de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cabeza de 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Joab para retirarse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Joab después de recibir lo pedido?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Destruyó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proclamó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Huyó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la trompeta y regresó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Tocó la trompeta y regresó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Joab después de recibir lo pedido?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David con las diez concubinas al regresar al palacio?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mantuvo bajo cuidado, pero vivieron como viudas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envió con 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casó con sus generales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puso al cuidado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Las mantuvo bajo cuidado, pero vivieron como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las diez concubinas al regresar al palacio?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plazo dio David a Amasa para reunir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plazo dio David a Amasa para reunir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Seba hijo de Bicri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inició una nueva rebelión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comparó David la amenaza de Seba con la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era peligrosa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aliados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Seba podía hacer aún más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Absalón seguía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Dijo que Seba podía hacer aún más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comparó David la amenaza de Seba con la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gesto amistoso fingió Joab antes de herir a Amasa?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ofreció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entregó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inclinó ante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tomó la barba para besarlo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 tomó la barba para besarlo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gesto amistoso fingió Joab antes de herir a Amasa?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apartaron el cuerpo de Amasa del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pueblo se detenía al verlo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llegaba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Seba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iban a sepultarlo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pueblo se detenía al 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apartaron el cuerpo de Amasa del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quedó encargado de los cereteos y peleteos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encargado de los cereteos y peleteos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20: La rebelión de Seba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tocó Seba para convocar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címbalo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tambor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tocó Seba para convocar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siguieron los hombres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siguieron los hombres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grupo permaneció fiel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hombres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grupo permaneció fiel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20: La rebelión de Seba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