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2: David es ungido rey en Hebrón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hizo Abner rey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Is-boset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Asael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Is-boset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hizo Abner rey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reinó David en Hebrón sobre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años y seis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años y seis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reinó David en Hebrón sobre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 encontraron los siervos de Is-boset y los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valle de 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estanque de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puerta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Junto al estanque de Gabaón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encontraron los siervos de Is-boset y los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jóvenes de cada lado participaron primero en el enfrentamiento?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jóvenes de cada lado participaron primero en el enfrentamiento?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¿Cuáles eran los tres hijos de Sarvia presentes en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Joab, Abisai y Asael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Abner, Joab y Amasa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David, Joab y Asael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Sadoc, Abiatar y Ahimaas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Joab, Abisai y Asael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¿Cuáles eran los tres hijos de Sarvia presentes en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ciudad indicó el SEÑOR que subiera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Siclag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describe el capítulo la rapidez de Asael?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la de un águila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la de un corzo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la de un caballo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la de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la de un corzo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describe el capítulo la rapidez de Asael?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hirió de muerte a Asael?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Abner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hirió de muerte a Asael?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señal hizo que el pueblo dejara de perseguir y pelear?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Abner levantó una bandera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 envió un mensajero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Cayó una fuerte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 tocó el cuerno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Joab tocó el cuerno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 hizo que el pueblo dejara de perseguir y pelear?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llevó David consigo a vivir en las ciudades de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sus hombres con sus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filisteos de 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hijos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sus hombres con sus familias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llevó David consigo a vivir en las ciudades de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prometió David hacer por los de Jabes de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Cobrarles tributo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Mostrarles bien por su misericordia con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Entregarles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Nombrar rey a uno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Mostrarles bien por su misericordia con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David hacer por los de Jabes de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indicó el SEÑOR que subiera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edad tenía Is-boset cuando comenzó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Is-boset cuando comenzó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reinó Is-boset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reinó Is-boset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quedaron colocados los dos grupos junto al estanque?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 a cada lado del estanque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Ambos al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dentro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Mezclados en un solo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 a cada lado del estanque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quedaron colocados los dos grupos junto al estanque?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recibió el lugar donde cayeron los veinticuatro jóvenes?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Baal-perazim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Helcat-hazurim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Pérez-uza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Mahanaim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Helcat-hazurim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recibió el lugar donde cayeron los veinticuatro jóvenes?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ejército prevaleció en la batalla de Gabaón?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siervos de Is-boset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siervos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siervos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ejército prevaleció en la batalla de Gabaón?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dos mujeres subieron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Mical y Tamar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Ahinoam y Abigail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Rut y Noemí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Betsabé y Abigail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veces advirtió Abner a Asael que dejara de seguirlo?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2:20-22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advirtió Abner a Asael que dejara de seguirlo?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2:20-22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hombres faltaron de los siervos de David, además de Asael?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Diecinueve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Trescientos sesenta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Diecinueve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faltaron de los siervos de David, además de Asael?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hombres de Benjamín y de Abner murieron?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Diecinueve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Trescientos sesenta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Trescientos sesenta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de Benjamín y de Abner murieron?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2: David es ungido rey en Hebrón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Ahinoam y Abigail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mujeres subieron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los hombres de Judá con David en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nombraron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enviaron al exilio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ungieron rey sobre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pusieron al mando de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ungieron rey sobre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hombres de Judá con David en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bendijo David por haber sepultado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de 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de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de Jabes de 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2:4-6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los de Jabes de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bendijo David por haber sepultado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2:4-6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2: David es ungido rey en Hebrón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