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19: David regresa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llegó Judá para recibir al rey y ayudarlo a cruzar?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llegó Judá para recibir al rey y ayudarlo a cruzar?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 apresuró a pedir perdón por haber maldecido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19:16-20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apresuró a pedir perdón por haber maldecido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19:16-20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juró David a Semei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 general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recibiría las tierras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iría al exilio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juró David a Semei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mostraba la apariencia descuidada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peleado con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vivía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estaba enfermo desde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guardado luto desde la salida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guardado luto desde la salida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mostraba la apariencia descuidada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explicó Mefi-boset acerca de Siba?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Siba lo había engañado y acusado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Siba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Siba era hijo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Siba había seguido a David fielmente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Siba lo había engañado y acusado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explicó Mefi-boset acerca de Siba?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confrontó a David por avergonzar a quienes habían salvado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decidió David respecto a las tierras en disputa?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todas fueran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Mefi-boset y Siba las compartieran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volvieran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fueran entregadas 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Mefi-boset y Siba las compartieran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David respecto a las tierras en disputa?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tenía Barzilai cuando acompañó a David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Cincuenta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19:31-35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Barzilai cuando acompañó a David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19:31-35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tensión surgió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guerra con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conflicto entre David y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invasión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disputa entre Judá e Israel por haber hecho volver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Una disputa entre Judá e Israel por haber hecho volver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tensión surgió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convirtió la victoria del pueblo por causa del duelo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coronación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nueva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victoria del pueblo por causa del duelo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entró el pueblo en la ciudad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música y danzas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escondidas y avergonzado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Absalón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escondidas y avergonzado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entró el pueblo en la ciudad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confrontó a David por avergonzar a quienes habían salvado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advirtió Joab que sucedería si David no salía a hablar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Joab se haría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Judá atacaría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nadie permanecería con él esa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Semei sería general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nadie permanecería con él esa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advirtió Joab que sucedería si David no salía a hablar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recordó David su vínculo con los ancianos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eran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eran hijos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servían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Dijo que eran sus hermanos, hueso y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Dijo que eran sus hermanos, hueso y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recordó David su vínculo con los ancianos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de Benjamín llegaron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 Benjamín llegaron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propuso Abisai que se hiciera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Nombrarlo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Matarlo por haber maldecido al ungido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Darle las tierras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Enviarlo con Barzilai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Matarlo por haber maldecido al ungido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propuso Abisai que se hiciera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prácticas de cuidado personal había omitido Mefi-boset durante la ausencia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y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Dormir y caminar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Lavarse, arreglar su barba y lavar su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Orar y ayunar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Lavarse, arreglar su barba y lavar su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prácticas de cuidado personal había omitido Mefi-boset durante la ausencia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sentó David para presentarse nuevamente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casa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Mefi-boset sobre las tierras cuando David volvió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debían darse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pertenecían a 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quería venderlas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Siba podía tomarlas todas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Siba podía tomarlas todas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Mefi-boset sobre las tierras cuando David volvió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hecho Barzilai por David en Mahanaim?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había dado provisiones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había traicionado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escondido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llevado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 había dado provisiones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hecho Barzilai por David en Mahanaim?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rechazó Barzilai vivir en Jerusalén con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odiaba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avanzada edad y pérdida de disfrute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debía ir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19:34-37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su avanzada edad y pérdida de disfrute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rechazó Barzilai vivir en Jerusalén con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19:34-37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propuso Barzilai que acompañara a David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Semei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Quimam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Quimam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propuso Barzilai que acompañara a David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despidió David de Barzilai?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puso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quitó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envió a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besó y lo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besó y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despidió David de Barzilai?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David para presentarse nuevamente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19: David regresa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discutían las tribus de Israel después de la muerte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Nombrar rey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Invadir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 volver al rey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Hacer volver al rey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discutían las tribus de Israel después de la muerte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prometió David poner como general en lugar de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Amasa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prometió David poner como general en lugar de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19: David regresa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