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19: David regresa 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llegó Judá para recibir al rey y ayudarlo a cruzar?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llegó Judá para recibir al rey y ayudarlo a cruzar?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se apresuró a pedir perdón por haber maldecido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Semei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Mefi-boset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Ahitofel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19:16-20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Semei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se apresuró a pedir perdón por haber maldecido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19:16-20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juró David a Semei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sería general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recibiría las tierras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no moriría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iría al exilio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19:22-23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no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juró David a Semei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19:22-23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mostraba la apariencia descuidada de Mefi-boset?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había peleado con 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vivía 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estaba enfermo desde niño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había guardado luto desde la salida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había guardado luto desde la salida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mostraba la apariencia descuidada de Mefi-boset?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explicó Mefi-boset acerca de Siba?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Siba lo había engañado y acusado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Siba había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Siba era hijo de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Siba había seguido a David fielmente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19:25-27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Siba lo había engañado y acusado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explicó Mefi-boset acerca de Siba?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19:25-27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confrontó a David por avergonzar a quienes habían salvado su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Sadoc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19:5-7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decidió David respecto a las tierras en disputa?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todas fueran de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Mefi-boset y Siba las compartieran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volvieran a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fueran entregadas a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Mefi-boset y Siba las compartieran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decidió David respecto a las tierras en disputa?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años tenía Barzilai cuando acompañó a David al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Cincuenta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Sesenta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19:31-35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Ochenta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tenía Barzilai cuando acompañó a David al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19:31-35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tensión surgió al final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guerra con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conflicto entre David y 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invasión filistea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Una disputa entre Judá e Israel por haber hecho volver al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19:41-43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Una disputa entre Judá e Israel por haber hecho volver al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tensión surgió al final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19:41-43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se convirtió la victoria del pueblo por causa del duelo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luto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coronación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nueva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fiesta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luto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se convirtió la victoria del pueblo por causa del duelo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entró el pueblo en la ciudad después de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música y danzas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escondidas y avergonzado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Absalón vivo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escondidas y avergonzado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entró el pueblo en la ciudad después de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confrontó a David por avergonzar a quienes habían salvado su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19:5-7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advirtió Joab que sucedería si David no salía a hablar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Joab se haría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Judá atacaría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nadie permanecería con él esa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Semei sería general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nadie permanecería con él esa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advirtió Joab que sucedería si David no salía a hablar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recordó David su vínculo con los ancianos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Dijo que eran extranjeros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Dijo que eran hijos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Dijo que servían a Absalón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Dijo que eran sus hermanos, hueso y carne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Dijo que eran sus hermanos, hueso y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recordó David su vínculo con los ancianos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hombres de Benjamín llegaron con Semei?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Veinte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19:16-17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de Benjamín llegaron con Semei?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19:16-17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propuso Abisai que se hiciera con Semei?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Nombrarlo gobernador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Matarlo por haber maldecido al ungido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Darle las tierras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Enviarlo con Barzilai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Matarlo por haber maldecido al ungido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propuso Abisai que se hiciera con Semei?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prácticas de cuidado personal había omitido Mefi-boset durante la ausencia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Comer y beber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Dormir y caminar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Lavarse, arreglar su barba y lavar su ropa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Orar y ayunar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Lavarse, arreglar su barba y lavar su ropa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prácticas de cuidado personal había omitido Mefi-boset durante la ausencia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se sentó David para presentarse nuevamente ante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puerta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monte de los Olivos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casa de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Mefi-boset sobre las tierras cuando David volvió en paz?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debían darse a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pertenecían a Absalón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quería venderlas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Siba podía tomarlas todas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Siba podía tomarlas todas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Mefi-boset sobre las tierras cuando David volvió en paz?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había hecho Barzilai por David en Mahanaim?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había dado provisiones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había traicionado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Había escondido a Absalón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Había llevado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19:31-32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 había dado provisiones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hecho Barzilai por David en Mahanaim?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19:31-32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rechazó Barzilai vivir en Jerusalén con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odiaba 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su avanzada edad y pérdida de disfrute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 filisteo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debía ir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19:34-37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su avanzada edad y pérdida de disfrute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rechazó Barzilai vivir en Jerusalén con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19:34-37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propuso Barzilai que acompañara a David en su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Semei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Quimam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Amasa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19:37-38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Quimam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propuso Barzilai que acompañara a David en su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19:37-38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despidió David de Barzilai?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puso en prisión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quitó sus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envió a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besó y lo bendijo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 besó y lo bendijo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despidió David de Barzilai?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la puerta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 sentó David para presentarse nuevamente ante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19: David regresa 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discutían las tribus de Israel después de la muerte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Nombrar rey a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Invadir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Hacer volver al rey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Regresar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Hacer volver al rey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discutían las tribus de Israel después de la muerte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prometió David poner como general en lugar de Joab?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Abisai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Itai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Benaía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Amasa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Amasa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prometió David poner como general en lugar de Joab?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19: David regresa a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