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Samuel 18: La derrota y muerte de Absalón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se libró la batalla contra el ejército de Absalón?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bosque de 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valle de Ela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las murallas de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monte Carmelo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el bosque de 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se libró la batalla contra el ejército de Absalón?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hombres de Israel murieron en la gran derrota?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Veinte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Setenta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Doce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Veinte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hombres de Israel murieron en la gran derrota?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quedó atrapado Absalón?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Cayó en un pozo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carro perdió una rueda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cabeza quedó prendida en un árbol mientras el mulo siguió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Fue rodeado en una cueva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C. Su cabeza quedó prendida en un árbol mientras el mulo siguió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quedó atrapado Absalón?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clavó Joab en el corazón de Absalón?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lanza de bronce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flechas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 dardos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Tres dardos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clavó Joab en el corazón de Absalón?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¿Quiénes terminaron de matar a Absalón?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 jóvenes escuderos de 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hijos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hombres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Diez jóvenes escuderos de Joab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terminaron de matar a Absalón?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cuántas divisiones principales organizó David su ejército?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18:1-2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fue sepultado Absalón?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sepulcro real de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un gran foso cubierto con un montón de piedras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cueva de Macpela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ciudad de Gesur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un gran foso cubierto con un montón de piedras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fue sepultado Absalón?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¿Quiénes corrieron para llevar noticias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Joab y Abisai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Sadoc y Abiatar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Ahimaas y un cusita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Siba y Semei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18:19-23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Ahimaas y un cusita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corrieron para llevar noticias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18:19-23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David al confirmar la muerte de Absalón?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Celebró la victoria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Coronó a 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Regresó inmediatamente a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Lloró y deseó haber muerto en su lugar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18:32-33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Lloró y deseó haber muerto en su lugar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David al confirmar la muerte de Absalón?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18:32-33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permaneció David mientras salía el ejército?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 entrada de la puerta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bosque de Efraín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la entrada de la puerta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permaneció David mientras salía el ejército?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causó más muertes aquel día que la espada?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lluvia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bosque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hambre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bosque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causó más muertes aquel día que la espada?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cuántas divisiones principales organizó David su ejército?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18:1-2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el soldado que vio a Absalón no quiso matarlo?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no tenía armas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era pariente suyo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había oído la orden del rey de protegerlo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Joab se lo prohibió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18:12-13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había oído la orden del rey de protegerlo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el soldado que vio a Absalón no quiso matarlo?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18:12-13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Joab para detener la persecución después de la muerte de Absalón?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Encendió una señal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Envió a Ahimaas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Regresó a la puerta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Tocó la trompeta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Tocó la trompeta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Joab para detener la persecución después de la muerte de Absalón?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había levantado Absalón una columna en el valle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conservar la memoria de su nombre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guardar sus tesoros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honrar a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señalar una tumba de Joab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Para conservar la memoria de su nombre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había levantado Absalón una columna en el valle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no quería Joab que Ahimaas llevara primero la noticia?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Ahimaas estaba herido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el hijo del rey había muerto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no conocía el camino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David lo había desterrado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18:19-20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el hijo del rey había muerto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no quería Joab que Ahimaas llevara primero la noticia?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18:19-20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llegó primero ante David con noticias?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cusita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Ahimaas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Abisai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18:22-28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Ahimaas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llegó primero ante David con noticias?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18:22-28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¿Quiénes comandaban las tres partes del ejército?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Sadoc, Abiatar y 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Joab, Abisai e Itai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Ahimaas, Jonatán y Husai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Siba, Semei y Amasa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reconoció el atalaya al primer corredor?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una bandera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su caballo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el sonido de su voz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su manera de correr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18:27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 su manera de correr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reconoció el atalaya al primer corredor?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18:27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respondió Ahimaas cuando David preguntó directamente por Absalón?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vio un gran alboroto, pero no sabía qué 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Absalón estaba vivo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Joab lo había perdonado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Absalón había huido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18:29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vio un gran alboroto, pero no sabía qué 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respondió Ahimaas cuando David preguntó directamente por Absalón?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18:29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comunicó el cusita la suerte de Absalón?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Dijo que Absalón reinaba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Deseó que todos los enemigos del rey fueran como aquel joven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negó a contestar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Entregó una carta de Joab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18:31-32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Deseó que todos los enemigos del rey fueran como aquel joven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comunicó el cusita la suerte de Absalón?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18:31-32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Samuel 18: La derrota y muerte de Absalón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Joab, Abisai e Itai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comandaban las tres partes del ejército?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pidió el pueblo que David no saliera a la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estaba enfermo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Joab lo había destituido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valía como diez mil de 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no tenía armas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valía como diez mil de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pidió el pueblo que David no saliera a la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orden dio David respecto a Absalón?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lo capturaran sin demora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lo dejaran reinar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lo enviaran a Gesur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lo trataran con benignidad por amor a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lo trataran con benignidad por amor a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orden dio David respecto a Absalón?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Samuel 18: La derrota y muerte de Absalón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