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18: La derrota y muerte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libró la batalla contra el ejército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bosque de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valle de 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murallas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bosque de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libró la batalla contra el ejército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hombres de Israel murieron en la gran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de Israel murieron en la gran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quedó atrapado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en un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carro perdió una rueda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 cabeza quedó prendida en un árbol mientras el mulo siguió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rodeado en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Su cabeza quedó prendida en un árbol mientras el mulo siguió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quedó atrapado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clavó Joab en el corazón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lanza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flechas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dardos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dardos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clavó Joab en el corazón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terminaron de matar a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jóvenes escuderos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hijos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hombres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 jóvenes escuderos de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terminaron de matar a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cuántas divisiones principales organizó David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fue sepultado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sepulcro real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 gran foso cubierto con un montón de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cueva de Macpela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ciudad de Gesur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En un gran foso cubierto con un montón de piedras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fue sepultado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corrieron para llevar noticias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Sadoc y Abiatar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Ahimaas y un cusita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Siba y Semei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18:19-23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Ahimaas y un cusita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corrieron para llevar noticias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18:19-23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al confirmar la muerte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Celebró la victoria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Coronó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inmediatamente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Lloró y deseó haber muerto en su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Lloró y deseó haber muerto en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al confirmar la muerte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permaneció David mientras salía 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entrada de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bosque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entrada de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permaneció David mientras salía 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causó más muertes aquel día que la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bosque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bosque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causó más muertes aquel día que la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cuántas divisiones principales organizó David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el soldado que vio a Absalón no quiso matarlo?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tenía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era pariente suyo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oído la orden del rey de protegerlo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Joab se lo prohibió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había oído la orden del rey de protegerlo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el soldado que vio a Absalón no quiso matarlo?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Joab para detener la persecución después de la muerte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Encendió una señal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Envió a Ahimaas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Tocó la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Tocó la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Joab para detener la persecución después de la muerte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había levantado Absalón una columna en el valle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conservar la memoria de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guardar sus tesoros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honrar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señalar una tumba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conservar la memoria de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había levantado Absalón una columna en el valle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quería Joab que Ahimaas llevara primero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Ahimaas estaba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el hijo del rey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David lo había desterrado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el hijo del rey había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quería Joab que Ahimaas llevara primero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llegó primero ante David con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cusita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Ahimaas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18:22-28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Ahimaas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llegó primero ante David con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18:22-28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comandaban las tres partes del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Sadoc, Abiatar y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Joab, Abisai e Itai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Ahimaas, Jonatán y Husai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Siba, Semei y 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reconoció el atalaya al primer corredor?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una bandera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su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sonido de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su manera de correr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su manera de correr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reconoció el atalaya al primer corredor?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Ahimaas cuando David preguntó directamente por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vio un gran alboroto, pero no sabía qué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Absalón estaba vivo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Joab lo había perdonado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Absalón había huido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vio un gran alboroto, pero no sabía qué 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Ahimaas cuando David preguntó directamente por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comunicó el cusita la suerte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Dijo que Absalón reinaba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Deseó que todos los enemigos del rey fueran como aquel joven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negó a contestar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Entregó una carta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Deseó que todos los enemigos del rey fueran como aquel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comunicó el cusita la suerte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18: La derrota y muerte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Joab, Abisai e Itai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comandaban las tres partes del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pidió el pueblo que David no saliera 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Joab lo había destituido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valía como diez mil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tenía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valía como diez mil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pidió el pueblo que David no saliera 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dio David respecto a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capturaran sin demora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dejaran reinar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enviaran a Gesur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trataran con benignidad por amor a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lo trataran con benignidad por amor 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David respecto a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18: La derrota y muerte de Absalón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