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17: Husai frustra el consejo de Ahitofel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animal comparó Husai el ánimo de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una osa privada de sus crías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caballo cansado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una osa privada de sus crías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animal comparó Husai el ánimo de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estrategia alternativa propuso Husai?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Atacar esa misma noche con pocos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 a todo Israel y que Absalón fuera personalmente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 mensajeros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Reunir a todo Israel y que Absalón fuera personalmente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estrategia alternativa propuso Husai?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fue preferido el consejo de Husai?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Ahitofel no estaba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David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el SEÑOR había dispuesto frustrar el buen consejo de 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Joab apoyó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el SEÑOR había dispuesto frustrar el buen consejo de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preferido el consejo de Husai?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través de quiénes comunicó Husai la advertencia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Siba y 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 y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Sadoc y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través de quiénes comunicó Husai la advertencia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llevaron finalmente el mensaje hacia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 y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Husai y 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Ahimaas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llevaron finalmente el mensaje hacia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propuso Ahitofel llevar para perseguir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escondieron los mensajeros cuando fueron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campo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 pozo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escondieron los mensajeros cuando fueron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David con todo su pueblo antes del amanecer?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Regresó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Atacó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Cruzó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escondió 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Cruzó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todo su pueblo antes del amanecer?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Ahitofel al ver que no siguieron su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unió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Mató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Ordenó su casa y se ahorcó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Ordenó su casa y se ahorcó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Ahitofel al ver que no siguieron su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recibieron al principio Absalón y los ancianos el plan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pareció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rechazaron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lo escucharon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Les pareció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recibieron al principio Absalón y los ancianos el plan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sugirió Husai que David podría estar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cueva o algún lugar oculto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cueva o algún lugar oculto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sugirió Husai que David podría estar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propuso Ahitofel llevar para perseguir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comparó Husai la multitud de Israel que debía reunirse?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rebaño pequeño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arena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cedros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 arena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Husai la multitud de Israel que debía reunirse?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ocultó una mujer la boca del pozo donde estaban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piedras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una puerta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ramas encendidas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una manta y trigo majado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una manta y trigo majado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ocultó una mujer la boca del pozo donde estaban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la mujer a los perseguidores sobre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ya habían pasado el vado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estaban dentro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vuelto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Joab los había llevado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ya habían pasado el vado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la mujer a los perseguidores sobre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del grupo de David quedaron sin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del grupo de David quedaron sin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nombró Absalón jefe de su ejército en lugar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nombró Absalón jefe de su ejército en lugar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quería herir Ahitofel para hacer volver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al rey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Itai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Sobi, Maquir y Barzilai al llegar David a Mahanaim?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unieron 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Tomaron prisionero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Escondieron a 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Llevaron camas, utensilios y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Llevaron camas, utensilios y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Sobi, Maquir y Barzilai al llegar David a Mahanaim?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17: Husai frustra el consejo de Ahitofel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Sólo al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quería herir Ahitofel para hacer volver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llamó Absalón para escuchar una segunda opinión?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Husai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Husai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llamó Absalón para escuchar una segunda opinión?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evaluó Husai el consejo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Pidió ejecutarlo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negó a opinar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esa vez no era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Dijo que esa vez no era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evaluó Husai el consejo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17: Husai frustra el consejo de Ahitofel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