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2 Samuel 17: Husai frustra el consejo de Ahitofel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animal comparó Husai el ánimo de David y sus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una osa privada de sus crías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una paloma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un cordero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un caballo cansado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una osa privada de sus crías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animal comparó Husai el ánimo de David y sus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estrategia alternativa propuso Husai?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Atacar esa misma noche con pocos hombres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Reunir a todo Israel y que Absalón fuera personalmente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Enviar mensajeros de 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Esperar siete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Reunir a todo Israel y que Absalón fuera personalmente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estrategia alternativa propuso Husai?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fue preferido el consejo de Husai?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Ahitofel no estaba presente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David lo había ordenado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Porque el SEÑOR había dispuesto frustrar el buen consejo de Ahitofel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Joab apoyó a Absalón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Porque el SEÑOR había dispuesto frustrar el buen consejo de Ahitofel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fue preferido el consejo de Husai?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través de quiénes comunicó Husai la advertencia para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Joab y Abisai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Siba y Semei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Natán y Gad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Sadoc y Abiatar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17:15-16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Sadoc y Abiatar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través de quiénes comunicó Husai la advertencia para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17:15-16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llevaron finalmente el mensaje hacia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Ahimaas y Jonatán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Amasa y 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Recab y Baana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Husai y Ahitofel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Ahimaas y Jonatán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llevaron finalmente el mensaje hacia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hombres propuso Ahitofel llevar para perseguir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Cincuenta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se escondieron los mensajeros cuando fueron perseguidos?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una cueva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 pozo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 campo de cebada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17:18-20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un pozo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se escondieron los mensajeros cuando fueron perseguidos?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17:18-20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David con todo su pueblo antes del amanecer?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Regresó 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Atacó 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Cruzó el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escondió en Rabá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17:21-22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Cruzó el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David con todo su pueblo antes del amanecer?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17:21-22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Ahitofel al ver que no siguieron su consejo?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Huyó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unió a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Mató a Absalón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Ordenó su casa y se ahorcó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Ordenó su casa y se ahorcó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Ahitofel al ver que no siguieron su consejo?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recibieron al principio Absalón y los ancianos el plan de Ahitofel?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Les pareció bien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rechazaron de inmediato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lo escucharon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enviaron a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Les pareció bien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recibieron al principio Absalón y los ancianos el plan de Ahitofel?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sugirió Husai que David podría estar escondido?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palacio de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una cueva o algún lugar oculto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casa de Sadoc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una cueva o algún lugar oculto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sugirió Husai que David podría estar escondido?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Doce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hombres propuso Ahitofel llevar para perseguir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comparó Husai la multitud de Israel que debía reunirse?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siete estrellas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un rebaño pequeño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la arena junto al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los cedros del Líbano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la arena junto al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comparó Husai la multitud de Israel que debía reunirse?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ocultó una mujer la boca del pozo donde estaban los mensajeros?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piedras grandes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una puerta de hierro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ramas encendidas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una manta y trigo majado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una manta y trigo majado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ocultó una mujer la boca del pozo donde estaban los mensajeros?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dijo la mujer a los perseguidores sobre los mensajeros?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ya habían pasado el vado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estaban dentro del pozo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habían vuelto a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Joab los había llevado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ya habían pasado el vado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la mujer a los perseguidores sobre los mensajeros?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del grupo de David quedaron sin cruzar 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Ninguno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Cincuenta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Ninguno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del grupo de David quedaron sin cruzar 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nombró Absalón jefe de su ejército en lugar de Joab?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Abisai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Benaía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Amasa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Ahimaas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Amasa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nombró Absalón jefe de su ejército en lugar de Joab?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quería herir Ahitofel para hacer volver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Sólo al rey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Sadoc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Itai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hicieron Sobi, Maquir y Barzilai al llegar David a Mahanaim?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unieron a Absalón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Tomaron prisionero a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Escondieron a Ahitofel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Llevaron camas, utensilios y alimentos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17:27-29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Llevaron camas, utensilios y alimentos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Sobi, Maquir y Barzilai al llegar David a Mahanaim?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17:27-29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2 Samuel 17: Husai frustra el consejo de Ahitofel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Sólo al rey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quería herir Ahitofel para hacer volver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llamó Absalón para escuchar una segunda opinión?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Gad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Husai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Mefi-boset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Husai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llamó Absalón para escuchar una segunda opinión?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evaluó Husai el consejo de Ahitofel?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Dijo que era palabra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Pidió ejecutarlo inmediatamente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negó a opinar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Dijo que esa vez no era bueno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Dijo que esa vez no era bueno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evaluó Husai el consejo de Ahitofel?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17: Husai frustra el consejo de Ahitofel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