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16: David huye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salió maldiciendo y arrojando piedras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maldiciendo y arrojando piedras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quería hacer Abisai con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Llevarlo ante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Cortarle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Nombrarlo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Devolverle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Cortarle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hacer Abisai con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respondió David a la propuesta de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permitió 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Envió a Joab tras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ordenó dejar que Semei siguiera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Pidió que lo encerraran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ordenó dejar que Semei siguiera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David a la propuesta de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esperaba David que pudiera hacer el SEÑOR por su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Entregarle el reino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Nombrar rey a 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 fuego sobre Bahurim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Devolverle bien por las maldiciones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Devolverle bien por las maldiciones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David que pudiera hacer el SEÑOR por su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llegó David con el pueblo al lugar de descanso?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Fatigado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Victorioso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gran botín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Acompañado por Absalón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Fatigado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llegó David con el pueblo al lugar de descanso?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salió a recibir a David después de la cumbre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Mefi-boset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saludó Husai a Absalón al entrar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Paz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¡Viva el rey!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es mi pastor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Vuelve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¡Viva el rey!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saludó Husai a Absalón al entrar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dijo Husai que serviría?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ningún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que eligieran el SEÑOR y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que eligieran el SEÑOR y 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dijo Husai que serviría?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consejero propuso una acción pública para fortalecer a Absalón contra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16:20-23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Ahitofel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consejero propuso una acción pública para fortalecer a Absalón contra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16:20-23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dijo Siba que servirían los dos asnos?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montara la familia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llevar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perseguir a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cultivar las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montara la familia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dijo Siba que servirían los dos asnos?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familia provenía Semei?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casa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casa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casa de 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casa de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casa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familia provenía Semei?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a recibir a David después de la cumbre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comparación hizo David entre Semei y Absalón?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Semei era más poderoso que 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ambos eran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aun su propio hijo buscaba quitarle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Absalón había perdonado a Semei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aun su propio hijo buscaba quitarle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comparación hizo David entre Semei y Absalón?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siguió haciendo Semei mientras David avanzaba?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Pidiendo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Cantando salmos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Guiando al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Maldiciendo, arrojando piedras y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Maldiciendo, arrojando piedras y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siguió haciendo Semei mientras David avanzaba?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16: David huye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provisiones llevó Siba para el grupo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Sólo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Panes, pasas, higos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y pescado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Trigo y aceite únicamente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Panes, pasas, higos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provisiones llevó Siba para el grupo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afirmó Siba acerca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había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seguía a David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se había quedado esperando recuperar el reino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estaba preso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se había quedado esperando recuperar el reino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afirmó Siba acerca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decidió David acerca de las posesiones de Mefi-boset?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las dio a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entregó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repartió entre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las concedió a 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las concedió a 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decidió David acerca de las posesiones de Mefi-boset?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16: David huye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