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15: La rebelión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señal anunciaría que Absalón reinaba en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sonido de 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columna de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toque de siete arpas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carta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sonido de la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anunciaría que Absalón reinaba en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consejero de David se unió a la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Ahitofel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consejero de David se unió a la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decidió hacer David al conocer la rebelión?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 en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 el reino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Huir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Atacar Hebrón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Huir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decidió hacer David al conocer la rebelión?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dejó David para cuidar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geteos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diez concubinas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diez concubinas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dejó David para cuidar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extranjero prometió permanecer con David en vida o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Itai geteo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15:19-22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Itai geteo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extranjero prometió permanecer con David en vida o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15:19-22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preparó Absalón para proyectar poder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Carros, caballos y cincuenta corredores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templo y siete 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flota de barcos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ejército de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mandó David hacer con el arca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Llevarla a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Devolverla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Esconderla 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Enviarla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15:24-29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Devolverla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mandó David hacer con el arca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15:24-29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subió David la cuesta de los Olivos?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Danzando con un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caballo y con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Llorando, descalzo y con la cabeza cubierta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Solo y en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Llorando, descalzo y con la cabeza cubierta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subió David la cuesta de los Olivos?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envió David a Husai de regreso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coronar a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traer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reunir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frustrar el consejo de 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15:32-37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frustrar el consejo de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envió David a Husai de regreso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15:32-37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invitados de Jerusalén acompañaron a Absalón sin conocer la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invitados de Jerusalén acompañaron a Absalón sin conocer la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sucedía con el número de seguidores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Disminuía 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Iba aumentando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Permanecía en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limitaba 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Iba aumentando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sucedía con el número de seguidores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Carros, caballos y cincuenta corredores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preparó Absalón para proyectar poder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salió David de Jerusalén con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carro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litera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salió David de Jerusalén con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geteos marcharon delante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geteos marcharon delante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la gente mientras David y su grupo cruzaban el Cedrón?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Lloró en alta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Celebró con música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Arrojó piedras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Lloró en alta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la gente mientras David y su grupo cruzaban el Cedrón?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llevaban el arca del pacto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 y los valientes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 y 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Absalón y sus corredores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Siba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Sadoc y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llevaban el arca del pacto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actitud expresó David ante la voluntad de Dios sobre su regreso?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Exigió una señal inmediata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negó a separarse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Aceptaría tanto volver como que Dios no se agradara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Prometió no volver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Aceptaría tanto volver como que Dios no se agradara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actitud expresó David ante la voluntad de Dios sobre su regreso?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colocaba Absalón para hablar con quienes buscaban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camino de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campo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eran los hijos de los sacerdotes que servirían de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Recab y Baana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Amnón y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Ahimaas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15:27,36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Ahimaas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eran los hijos de los sacerdotes que servirían de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15:27,36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esperaría David recibir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campos del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 Obed-edom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los campos del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esperaría David recibir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David a Dios acerca del consejo de Ahitofel?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fortaleciera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hiciera insensato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enviara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revelara a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 hiciera insensato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David a Dios acerca del consejo de Ahitofel?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salió Husai al encuentro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Vestido de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ropa rota y tierra sobre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la ropa rota y tierra sobre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salió Husai al encuentro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entró en Jerusalén al mismo tiempo que Husai regresaba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entró en Jerusalén al mismo tiempo que Husai regresaba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al camino de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colocaba Absalón para hablar con quienes buscaban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15: La rebelión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logró Absalón mediante sus atenciones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Reunió tributo para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Reconcilió a Joab con 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Robó el corazón de los israelitas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Expulsó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Robó el corazón de los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logró Absalón mediante sus atenciones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pretexto dio Absalón para ir a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iba a visitar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quería sepultar a Amnón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buscaba a 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debía cumplir un voto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debía cumplir un voto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pretexto dio Absalón para ir a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15: La rebelión de Absalón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