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15: La rebelión de Absalón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señal anunciaría que Absalón reinaba en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sonido de la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columna de humo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toque de siete arpas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carta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sonido de la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señal anunciaría que Absalón reinaba en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consejero de David se unió a la conspiración?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Ahitofel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Ahitofel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consejero de David se unió a la conspiración?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decidió hacer David al conocer la rebelión?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Encerrarse en 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Entregar el reino de inmediato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Huir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Atacar Hebrón solo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Huir de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decidió hacer David al conocer la rebelión?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dejó David para cuidar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hijos de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geteos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diez concubinas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diez concubinas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dejó David para cuidar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extranjero prometió permanecer con David en vida o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Itai geteo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Hanún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15:19-22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Itai geteo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extranjero prometió permanecer con David en vida o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15:19-22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preparó Absalón para proyectar poder ante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Carros, caballos y cincuenta corredores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templo y siete altares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flota de barcos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ejército de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mandó David hacer con el arca del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Llevarla a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Devolverla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Esconderla en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Enviarla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15:24-29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Devolverla 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mandó David hacer con el arca del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15:24-29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subió David la cuesta de los Olivos?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Danzando con un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caballo y con corona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Llorando, descalzo y con la cabeza cubierta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Solo y en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Llorando, descalzo y con la cabeza cubierta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subió David la cuesta de los Olivos?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envió David a Husai de regreso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coronar a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traer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reunir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frustrar el consejo de Ahitofel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15:32-37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frustrar el consejo de Ahitofel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envió David a Husai de regreso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15:32-37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invitados de Jerusalén acompañaron a Absalón sin conocer la conspiración?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invitados de Jerusalén acompañaron a Absalón sin conocer la conspiración?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sucedía con el número de seguidores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Disminuía cada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Iba aumentando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Permanecía en 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limitaba a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Iba aumentando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sucedía con el número de seguidores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Carros, caballos y cincuenta corredores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preparó Absalón para proyectar poder ante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salió David de Jerusalén con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carro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caballo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litera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salió David de Jerusalén con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geteos marcharon delante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Seiscientos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geteos marcharon delante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la gente mientras David y su grupo cruzaban el Cedrón?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Lloró en alta voz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Celebró con música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Arrojó piedras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Regresó a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Lloró en alta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la gente mientras David y su grupo cruzaban el Cedrón?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llevaban el arca del pacto fuera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 y los valientes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 y los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Absalón y sus corredores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Siba y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Sadoc y los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llevaban el arca del pacto fuera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actitud expresó David ante la voluntad de Dios sobre su regreso?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Exigió una señal inmediata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negó a separarse del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Aceptaría tanto volver como que Dios no se agradara de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Prometió no volver jamás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Aceptaría tanto volver como que Dios no se agradara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actitud expresó David ante la voluntad de Dios sobre su regreso?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se colocaba Absalón para hablar con quienes buscaban justicia?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Dentro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al camino de la puerta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campo de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monte de los Olivos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eran los hijos de los sacerdotes que servirían de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 y Abisai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Recab y Baana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Amnón y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Ahimaas y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15:27,36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Ahimaas y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eran los hijos de los sacerdotes que servirían de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15:27,36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esperaría David recibir noticias?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campos del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casa de Obed-edom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los campos del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esperaría David recibir noticias?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David a Dios acerca del consejo de Ahitofel?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fortaleciera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hiciera insensato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enviara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revelara a Absalón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lo hiciera insensato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David a Dios acerca del consejo de Ahitofel?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salió Husai al encuentro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Vestido de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un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 ropa rota y tierra sobre la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la ropa rota y tierra sobre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salió Husai al encuentro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entró en Jerusalén al mismo tiempo que Husai regresaba a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Mefi-boset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Absalón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Absalón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entró en Jerusalén al mismo tiempo que Husai regresaba a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Junto al camino de la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colocaba Absalón para hablar con quienes buscaban justicia?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15: La rebelión de Absalón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logró Absalón mediante sus atenciones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Reunió tributo para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Reconcilió a Joab con Amasa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Robó el corazón de los israelitas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Expulsó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Robó el corazón de los israelitas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logró Absalón mediante sus atenciones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pretexto dio Absalón para ir a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iba a visitar 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quería sepultar a Amnón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buscaba a Mefi-boset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debía cumplir un voto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15:7-9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debía cumplir un voto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pretexto dio Absalón para ir a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15:7-9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15: La rebelión de Absalón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