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14: El regreso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juró David respecto al hijo sobreviviente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 un cabello suyo caería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serviría en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pagaría una gran multa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ni un cabello suyo caería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juró David respecto al hijo sobreviviente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aplicó la mujer finalmente su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Absalón, el hijo desterrado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Amnón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Absalón, el hijo desterrado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aplicó la mujer finalmente su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descubrió David que estaba detrás del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descubrió David que estaba detrás del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dónde hizo volver Joab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Gesur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hizo volver Joab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restricción impuso David a Absalón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debía ver el rostro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debía vivir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podía cortarse 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podía hablar con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debía ver el rostro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restricción impuso David a Absalón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comprendió que David deseaba volver a ver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destacaba de la apariencia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Tenía una cicatriz en el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había en él defecto físico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el más bajo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Llevaba siempre 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había en él defecto físico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destacaba de la apariencia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detalle se da sobre el cabello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Nunca se lo cortaba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blanco como la nieve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lo cortaba cada año y pesaba doscientos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ofreció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lo cortaba cada año y pesaba doscientos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detalle se da sobre el cabello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logró Absalón que Joab finalmente fuera a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envió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desafió a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Pidió ayuda a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Mandó quemar el campo de cebada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14:29-33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Mandó quemar el campo de cebada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logró Absalón que Joab finalmente fuera a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14:29-33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sucedido entre los dos hijos del relato de la mujer de Tecoa?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había matado al otro en una pelea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Ambos habían huido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dos servían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había sido coronado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había matado al otro en una pelea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sucedido entre los dos hijos del relato de la mujer de Tecoa?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quería la parentela matar al hijo sobreviviente?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tomar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vengar la sangre del hermano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enviarlo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entregarlo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vengar la sangre del hermano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quería la parentela matar al hijo sobreviviente?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comprendió que David deseaba volver a ver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imagen describió la mujer la inevitabilidad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fuego 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nube sin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agua derramada que no puede recogerse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árbol sin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agua derramada que no puede recogerse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imagen describió la mujer la inevitabilidad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Joab cuando David autorizó el regreso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negó a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Huyó a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Convocó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postró, bendijo al rey y fue por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postró, bendijo al rey y fue por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Joab cuando David autorizó el regreso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vivió Absalón en Jerusalén sin ver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vivió Absalón en Jerusalén sin ver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y cuántas hijas se mencionan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 y tres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hijos y una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Ningún descendiente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hijos y una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y cuántas hijas se mencionan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veces ignoró Joab inicialmente los llamados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ignoró Joab inicialmente los llamados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lugar mandó traer Joab a una mujer astuta?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culminó el encuentro entre David y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lo encarceló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Absalón fue desterrado otra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 fue nombrado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besó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 besó a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culminó el encuentro entre David y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14: El regreso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mandó traer Joab a una mujer astuta?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papel debía representar la mujer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 una profetisa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 una reina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 una viuda enlutada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 una sierva de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de una viuda enlutada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papel debía representar la mujer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decía tener la mujer en su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decía tener la mujer en su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14: El regreso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