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13: Tamar, Amnón y la venganza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Amnón que Tamar preparara delante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Unas hojuelas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guiso de lentejas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Unas hojuelas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Amnón que Tamar preparara delante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Amnón antes de quedarse a solas con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llamaran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todos salieran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entraran los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prepararan un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todos salieran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Amnón antes de quedarse a solas con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respondió Tamar a la propuesta de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Aceptó 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rogó que no cometiera aquella infamia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antes de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rogó que no cometiera aquella infamia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Tamar a la propuesta de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Amnón con Tamar después de abusar de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llevó ante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envió a Gesur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pidió perdón públicamente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odió y la expulsó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13:14-17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odió y la expulsó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Amnón con Tamar después de abusar de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13:14-17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permaneció Tamar desconsolada?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palacio de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Jonadab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casa de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permaneció Tamar desconsolada?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hermana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esperó Absalón antes de ejecutar su venganza?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esperó Absalón antes de ejecutar su venganza?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mataron los criados de Absalón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Amnón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mataron los criados de Absalón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huyó Absalón y cuánto tiempo permaneció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Moab por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Hebrón por dos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Egipto por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Gesur por 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Gesur por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huyó Absalón y cuánto tiempo permaneció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vestimenta especial llevaba Tamar como hija virgen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ropa de colores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efod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armadura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manto 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ropa de colores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vestimenta especial llevaba Tamar como hija virgen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trató Absalón a Amnón después de conocer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denunció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le habló ni bien ni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perdonó públicamente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envió a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le habló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trató Absalón a Amnón después de conocer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hermana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tenía Absalón sus esquiladores?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Baal-hazor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Baal-hazor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tenía Absalón sus esquiladores?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invitó Absalón a la celebración de la esquila?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a Amnón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todos los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todos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invitó Absalón a la celebración de la esquila?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quiso David asistir con toda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no ser una carga costosa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desconfiaba de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iba 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no ser una carga costosa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quiso David asistir con toda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pidió especialmente Absalón que permitieran acompañarlo?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Mefi-boset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pidió especialmente Absalón que permitieran acompañarlo?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debían esperar los criados de Absalón para atacar?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tocara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cayera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Amnón estuviera alegre por el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llegara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Amnón estuviera alegre por el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debían esperar los criados de Absalón para atacar?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estaba obsesionado con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rumor falso llegó primero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Amnón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Joab se había rebelado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Tamar había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Absalón había matado a todos los hijos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Absalón había matado a todos los hijos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rumor falso llegó primero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aclaró que sólo Amnón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13:32-35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aclaró que sólo Amnón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13:32-35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sentía David hacia Absalón después de consolarse por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Quería olvidarlo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Deseaba verlo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Planeaba ejecutarlo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nombró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Deseaba verlo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sentía David hacia Absalón después de consolarse por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13: Tamar, Amnón y la venganza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estaba obsesionado con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amigo astuto aconsejó a Amnón?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Ahitofel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amigo astuto aconsejó a Amnón?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fingir Amnón según el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iba 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 perdido la 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quería reconciliarse con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estaba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fingir Amnón según el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13: Tamar, Amnón y la venganza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