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12: Natán confronta a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dijo David que debía pagar el culpable por la cordera?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tantos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tantos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tantos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tantos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 tantos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dijo David que debía pagar el culpable por la cordera?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declaración directa hizo 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 reino ha terminado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Tú eres aquel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Joab es el culpable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Urías aún vive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Tú eres aquel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declaración directa hizo 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confesó David después de la reprensión?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conozco a 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Joab me engañó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pecado contra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Abandonaré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 pecado contra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confesó David después de la reprensión?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consecuencia anunció Natán respecto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niño sería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niño viviría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niño sería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niño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niño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consecuencia anunció Natán respecto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David mientras el niño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Ayunó y rogó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Celebró un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Salió a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a casa de 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Ayunó y rogó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mientras el niño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envió el SEÑOR para hablar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día murió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séptimo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murió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nombres recibió después el hijo de David y Betsabé?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Amnón y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Natán y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 y Jedidías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Joab y Abisai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 y Jedidías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nombres recibió después el hijo de David y Betsabé?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amonita fue finalmente tomada?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12:26-29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amonita fue finalmente tomada?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12:26-29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poseía el hombre rico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Muchas ovejas y vacas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sola cordera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una viña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rebaño prestado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Muchas ovejas y vacas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poseía el hombre rico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trataba el pobre a su única cordera?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animal de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 una hija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propiedad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carga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a una hija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trataba el pobre a su única cordera?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el SEÑOR para hablar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sentencia pronunció David primero contra el rico de la historia?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ser exiliado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servir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digno de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era digno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sentencia pronunció David primero contra el rico de la historia?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recordó Dios haber hecho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Darle el reino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Hacerlo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Entregarle el arca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Ungirlo rey y librarlo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Ungirlo rey y librarlo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recordó Dios haber hecho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anunció Natán que no se apartaría de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riqueza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Natán que no se apartaría de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contraste hizo Natán entre el pecado y sus consecuencias?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 actuó en público, pero nadie lo sabría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 actuó en secreto, pero la consecuencia sería pública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Joab actuó en secreto y David sería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Urías actuó en secreto y sería castigado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David actuó en secreto, pero la consecuencia sería pública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contraste hizo Natán entre el pecado y sus consecuencias?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aseguró Natán después de la confesión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perdería el reino ese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huir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SEÑOR había perdonado su pecado y no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Urías volvería a vivir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SEÑOR había perdonado su pecado y no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aseguró Natán después de la confesión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hombres aparecían en la historia de 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rey y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 rico y uno pobre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generales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hermanos gemelos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David después de saber que el niño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Siguió ayunando durante un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Abandonó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Mandó llamar 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lavó, cambió de ropa, adoró y comió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lavó, cambió de ropa, adoró y comió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después de saber que el niño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dijo David que ya no ayunaba?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él iría al niño, pero el niño no volvería 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Natán se lo prohibió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ejército regresaba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olvidado al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él iría al niño, pero el niño no volvería 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David que ya no ayunaba?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pidió Joab que David encabezara la toma final de Rabá?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Joab estaba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la ciudad no recibiera el nombre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amonitas lo exigieron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trasladar allí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12:26-29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que la ciudad no recibiera el nombre de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pidió Joab que David encabezara la toma final de Rabá?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12:26-29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12: Natán confronta a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 rico y uno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hombres aparecían en la historia de 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corderas tenía el hombre pobre?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sola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sola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corderas tenía el hombre pobre?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rico para alimentar a su visitante?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Vendió una vaca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pan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Preparó una de sus muchas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Tomó la cordera del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Tomó la cordera del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rico para alimentar a su visitante?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12: Natán confronta a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