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Samuel 11: David, Betsabé y Urías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quién pidió David que Joab enviara desde el campo de batalla?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Urías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Abisai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Amasa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Benaía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Urías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 pidió David que Joab enviara desde el campo de batalla?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¿Dónde durmió Urías en lugar de ir a su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terrado de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la puerta de la casa del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la casa de Joab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Junto al muro de Rabá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la puerta de la casa del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durmió Urías en lugar de ir a su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¿Por qué se negó Urías a disfrutar de su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había hecho voto de silencio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estaba enfermo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Porque el arca y el ejército estaban en tiendas y en campaña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David le prohibió entrar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Porque el arca y el ejército estaban en tiendas y en campaña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se negó Urías a disfrutar de su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llevó a Joab la carta con la orden contra Urías?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Betsabé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Natán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Abisai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mismo Urías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mismo Urías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llevó a Joab la carta con la orden contra Urías?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orden contenía la carta?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Poner a Urías al frente y retirarse para que muriera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Nombrar a Urías general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Enviar a Urías a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Entregar Rabá sin luchar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11:15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Poner a Urías al frente y retirarse para que muriera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orden contenía la carta?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11:15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¿En qué época envió David a Joab y al ejército contra Amón?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tiempo en que los reyes salen a la guerra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Durante la siega de cebada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la fiesta de la Pascua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séptimo año de hambre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noticia destacó el mensajero al informar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Joab había desertado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Urías había muerto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Rabá había hecho paz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los filisteos atacaban Hebrón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11:22-24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Urías había muerto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noticia destacó el mensajero al informar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11:22-24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hizo Betsabé al saber que Urías había muerto?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Regresó a su padre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Fue a vivir a Rabá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Hizo luto por su marido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presentó ante Joab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11:26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Hizo luto por su marido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Betsabé al saber que Urías había muerto?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11:26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evalúa el capítulo lo que David había hecho?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Fue aprobado por todo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Fue ordenado por Natán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Fue considerado una victoria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Fue desagradable a los ojos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11:27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Fue desagradable a los ojos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evalúa el capítulo lo que David había hecho?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11:27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ciudad amonita estaba siendo sitiada por el ejército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Rabá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Damasco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Jericó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Rabá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ciudad amonita estaba siendo sitiada por el ejército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qué hora salió David a caminar por el terrado?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Antes del amanecer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la hora de la tarde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mediodía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medianoche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la hora de la tarde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hora salió David a caminar por el terrado?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En el tiempo en que los reyes salen a la guerra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época envió David a Joab y al ejército contra Amón?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¿De qué pueblo era Urías?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Moabita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Filisteo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Heteo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Amonita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Heteo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qué pueblo era Urías?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envió el rey detrás de Urías cuando salió del palacio?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nueva armadura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carta de Joab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caballo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Comida real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Comida real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envió el rey detrás de Urías cuando salió del palacio?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hizo David para intentar que Urías bajara a su casa la segunda noche?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 hizo beber hasta embriagarse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Le entregó oro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 amenazó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Llamó a Betsabé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 hizo beber hasta embriagarse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David para intentar que Urías bajara a su casa la segunda noche?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¿En qué parte de la batalla colocó Joab a Urías?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la retaguardia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Donde estaban los hombres más valientes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una torre segura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Junto al arca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11:16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Donde estaban los hombres más valientes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parte de la batalla colocó Joab a Urías?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11:16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¿Quiénes murieron además de Urías en el ataque junto al muro?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Todos los amonitas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Joab y Abisai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Algunos siervos de 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sacerdotes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11:17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Algunos siervos de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¿Quiénes murieron además de Urías en el ataque junto al muro?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11:17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¿Dónde se quedó David mientras su ejército cercaba Rabá?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Hebrón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Jericó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Siclag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hizo David después de terminar el luto de Betsabé?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envió a Hebrón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devolvió a su padre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puso al servicio del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tomó por mujer y ella dio a luz un hijo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11:26-27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 tomó por mujer y ella dio a luz un hijo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David después de terminar el luto de Betsabé?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11:26-27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Samuel 11: David, Betsabé y Urías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se quedó David mientras su ejército cercaba Rabá?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era la mujer que David vio desde el terrado?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Mical, mujer de Paltiel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Tamar, hermana de Absalón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Betsabé, mujer de Urías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Abigail, mujer de Nabal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11:2-3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Betsabé, mujer de Urías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era la mujer que David vio desde el terrado?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11:2-3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mensaje envió Betsabé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Urías había desertado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Joab había vencido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quería salir de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estaba embarazada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Que estaba embarazada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mensaje envió Betsabé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Samuel 11: David, Betsabé y Urías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