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10: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humilló Hanún a los siervos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rapó media barba y cortó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Les quitó las sandalias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encerró por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obligó a servir en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Les rapó media barba y cortó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humilló Hanún a los siervos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debían esperar los mensajeros hasta que les creciera la barba?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debían esperar los mensajeros hasta que les creciera la barba?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contrataron los amonitas para reforzar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contrataron los amonitas para reforzar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envió David con el ejército de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David con el ejército de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quién se colocó Joab con los escogidos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los sirios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los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los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quién se colocó Joab con los escogidos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murió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de los hijos de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de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quedó al mando del resto del pueblo frente a los amonitas?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quedó al mando del resto del pueblo frente a los amonitas?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exhortación dio Joab antes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Regresemos todos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Esperemos siete días sin pelear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Esforcémonos por nuestro pueblo y por las ciudades de nuestro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Entreguemos nuestras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Esforcémonos por nuestro pueblo y por las ciudades de nuestro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exhortación dio Joab antes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finalmente los reyes aliados de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Conquistaron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Coronaron a Hanún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Huyeron a Egipto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Hicieron paz con Israel y le sirvieron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Hicieron paz con Israel y le sirvieron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finalmente los reyes aliados de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soldados sirios de la casa de Rehob y de Soba fueron contratados?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soldados sirios de la casa de Rehob y de Soba fueron contratados?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acuerdo de apoyo hicieron Joab y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Retirarse sin luchar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Ayudarse mutuamente según quién fuera superado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Atacar juntos sólo a 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 a David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Ayudarse mutuamente según quién fuera superado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acuerdo de apoyo hicieron Joab y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 de los hijos de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murió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comandaba el nuevo ejército sirio reunido por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comandaba el nuevo ejército sirio reunido por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río cruzó David antes de combatir en Helam?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río cruzó David antes de combatir en Helam?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10: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reinó en Amón después de la muerte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Hanún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reinó en Amón después de la muerte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envió David siervos a Hanún?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exigirle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declarar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consolarlo por la muerte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pedirle 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consolarlo por la muerte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envió David siervos a Hanún?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sospecharon los príncipes de Amón acerca de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llevaban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querían coronar a Hanún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buscaban comprar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espías enviados a reconocer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eran espías enviados a reconocer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sospecharon los príncipes de Amón acerca de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10: Guerra contra Amón y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