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10: Guerra contra Amón y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humilló Hanún a los siervos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rapó media barba y cortó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Les quitó las sandalias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encerró por siete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obligó a servir en el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Les rapó media barba y cortó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humilló Hanún a los siervos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¿Dónde debían esperar los mensajeros hasta que les creciera la barba?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Rabá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debían esperar los mensajeros hasta que les creciera la barba?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contrataron los amonitas para reforzar su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sirios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contrataron los amonitas para reforzar su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 envió David con el ejército de los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Natán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Sadoc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Mefi-boset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Joab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envió David con el ejército de los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¿Contra quién se colocó Joab con los escogidos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los sirios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los amonitas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Contra los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los sirios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¿Contra quién se colocó Joab con los escogidos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rey murió al comienzo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rey de los hijos de Amón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rey de 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rey de Tiro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rey de Egipto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quedó al mando del resto del pueblo frente a los amonitas?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Amasa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Abisai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Benaía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Ahimaas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Abisai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quedó al mando del resto del pueblo frente a los amonitas?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exhortación dio Joab antes de la batalla?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Regresemos todos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Esperemos siete días sin pelear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82044"/>
                </a:solidFill>
                <a:latin typeface="Arial"/>
              </a:rPr>
              <a:t>Esforcémonos por nuestro pueblo y por las ciudades de nuestro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Entreguemos nuestras armas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Esforcémonos por nuestro pueblo y por las ciudades de nuestro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exhortación dio Joab antes de la batalla?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hicieron finalmente los reyes aliados de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Conquistaron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Coronaron a Hanún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Huyeron a Egipto 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Hicieron paz con Israel y le sirvieron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Hicieron paz con Israel y le sirvieron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finalmente los reyes aliados de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¿Cuántos soldados sirios de la casa de Rehob y de Soba fueron contratados?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Veinte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Doce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Setecientos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Veinte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¿Cuántos soldados sirios de la casa de Rehob y de Soba fueron contratados?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acuerdo de apoyo hicieron Joab y Abisai?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Retirarse sin luchar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Ayudarse mutuamente según quién fuera superado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Atacar juntos sólo a 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Esperar a David en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Ayudarse mutuamente según quién fuera superado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acuerdo de apoyo hicieron Joab y Abisai?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rey de los hijos de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murió al comienzo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comandaba el nuevo ejército sirio reunido por Hadad-ezer?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Hanún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comandaba el nuevo ejército sirio reunido por Hadad-ezer?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río cruzó David antes de combatir en Helam?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Éufrates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Nilo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Quebar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Jordán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río cruzó David antes de combatir en Helam?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10: Guerra contra Amón y Siria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reinó en Amón después de la muerte de su padre?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Hadad-ezer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Hanún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Sobac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Hanún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reinó en Amón después de la muerte de su padre?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envió David siervos a Hanún?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exigirle tributo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declarar 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consolarlo por la muerte de su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pedirle madera de cedro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consolarlo por la muerte de su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envió David siervos a Hanún?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sospecharon los príncipes de Amón acerca de los mensajeros?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llevaban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querían coronar a Hanún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buscaban comprar 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eran espías enviados a reconocer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Samuel 10:3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Que eran espías enviados a reconocer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sospecharon los príncipes de Amón acerca de los mensajeros?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Samuel 10:3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10: Guerra contra Amón y Siria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