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2 Samuel 1: David lamenta la muerte de Saúl y Jonatán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objetos tomó el joven de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diadema y la ajorca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espada y el escudo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arco y las flechas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manto y las sandalias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La diadema y la ajorca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objetos tomó el joven de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reaccionaron David y sus hombres ante la noticia?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Celebraron una victoria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Rasgaron sus vestidos, lloraron y ayunaron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Regresaron de inmediato a Belén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Coronaron a David ese mismo día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1:11-12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Rasgaron sus vestidos, lloraron y ayunaron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reaccionaron David y sus hombres ante la noticia?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1:11-12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¿Por qué mandó David ejecutar al joven?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había robado el ejército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era espía de Abner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afirmó haber matado al ungido del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se negó a entregar la diadema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1:14-16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Porque afirmó haber matado al ungido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mandó David ejecutar al joven?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1:14-16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compuso David por Saúl y Jonatán?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ley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parábola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genealogía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endecha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Una endecha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compuso David por Saúl y Jonatán?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¿Sobre qué montes pidió David que no cayeran rocío ni lluvia?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montes de Gilboa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montes de Efraín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montes de Moab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montes del Líbano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Los montes de Gilboa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¿Sobre qué montes pidió David que no cayeran rocío ni lluvia?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¿De qué lugar había regresado David después de derrotar a los amalecitas?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Siclag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Hebrón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Belén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¿En qué ciudades pidió David que no se anunciara la derrota?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Jericó y Hai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Gat y Ascalón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Hebrón y Belén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Tiro y Sidón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Gat y Ascalón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¿En qué ciudades pidió David que no se anunciara la derrota?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¿Con qué animales comparó David a Saúl y Jonatán?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Palomas y ovejas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Ciervos y caballos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Águilas y leones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Osos y lobos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Águilas y leones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¿Con qué animales comparó David a Saúl y Jonatán?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¿Por quién expresó David una angustia especialmente profunda?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Abner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Joab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Samuel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Jonatán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1:25-26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Jonatán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quién expresó David una angustia especialmente profunda?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1:25-26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¿Cuántos días permaneció David en Siclag antes de la llegada del mensajero?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Dos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Tres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Siete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Cuarenta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Dos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¿Cuántos días permaneció David en Siclag antes de la llegada del mensajero?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mostraba luto el mensajero que llegó del campamento?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Vestía de blanco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Tenía los vestidos rotos y tierra sobre la cabeza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Llevaba una corona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Tocaba una trompeta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Tenía los vestidos rotos y tierra sobre la cabeza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mostraba luto el mensajero que llegó del campamento?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Siclag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 qué lugar había regresado David después de derrotar a los amalecitas?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¿En qué monte dijo el amalecita haber encontrado a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el monte Carmelo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el monte de los Olivos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el monte Gilboa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el monte Tabor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En el monte Gilboa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¿En qué monte dijo el amalecita haber encontrado a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le pidió Saúl al joven según su relato?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buscara a Jonatán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llevara su espada a 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lo escondiera en una cueva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se pusiera sobre él y lo matara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Que se pusiera sobre él y lo matara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le pidió Saúl al joven según su relato?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Además de Saúl y Jonatán, ¿por quiénes lloraron David y sus hombres?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 el pueblo del SEÑOR y la casa de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Sólo por los amalecitas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 los filisteos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 los habitantes de Siclag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Por el pueblo del SEÑOR y la casa de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Además de Saúl y Jonatán, ¿por quiénes lloraron David y sus hombres?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¿En qué libro se decía que estaba escrita la enseñanza del arco?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el libro de las guerras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el libro del derecho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el libro de Natán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el libro de los reyes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 el libro del derecho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¿En qué libro se decía que estaba escrita la enseñanza del arco?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armas de Saúl y Jonatán elogió David en su canto?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lanza de Saúl y la honda de Jonatán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escudo de David y la espada de Joab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espada de Saúl y el arco de Jonatán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carro de Abner y el arco de Asael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La espada de Saúl y el arco de Jonatán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armas de Saúl y Jonatán elogió David en su canto?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¿En qué día llegó a David el mensajero del campamento de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Al primer día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Al tercer día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Al séptimo día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Después de un mes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frase se repite como lamento a lo largo de la endecha?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¡Viva el rey David!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¡Volvamos a Hebrón!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¡El SEÑOR ha olvidado a Israel!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¡Cómo han caído los valientes!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1:19,25,27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¡Cómo han caído los valientes!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frase se repite como lamento a lo largo de la endecha?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1:19,25,27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2 Samuel 1: David lamenta la muerte de Saúl y Jonatán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Al tercer día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¿En qué día llegó a David el mensajero del campamento de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¿Quiénes habían muerto en la batalla según el mensajero?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David y Joab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Abner y Asael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Saúl y Jonatán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Samuel y Saúl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Saúl y Jonatán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¿Quiénes habían muerto en la batalla según el mensajero?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¿De qué pueblo dijo ser el joven que llevó la noticia?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Filisteo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Moabita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Jebuseo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Amalecita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Amalecita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 qué pueblo dijo ser el joven que llevó la noticia?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Samuel 1: David lamenta la muerte de Saúl y Jonatán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