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Samuel 1: David lamenta la muerte de Saúl y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objetos tomó el joven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diadema y la ajorca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espada y el 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arco y las flechas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manto y las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diadema y la ajorca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tomó el joven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David y sus hombres ante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Celebraron una victoria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Rasgaron sus vestidos, lloraron y ayunaron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Regresaron de inmediato 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Coronaron a David ese mismo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Rasgaron sus vestidos, lloraron y ayunaron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David y sus hombres ante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mandó David ejecutar al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robado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era espía de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afirmó haber matado al ungido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se negó a entregar la diadema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afirmó haber matado al ungido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mandó David ejecutar al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compuso David por Saúl y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parábola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genealogía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endecha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endecha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compuso David por Saúl y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qué montes pidió David que no cayeran rocío ni lluvia?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montes de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montes de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montes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montes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montes de Gilboa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montes pidió David que no cayeran rocío ni lluvia?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lugar había regresado David después de derrotar a los amalecitas?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ciudades pidió David que no se anunciara la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Gat y Ascalón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Hebrón y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 y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Gat y Ascalón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ciudades pidió David que no se anunciara la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animales comparó David a Saúl y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Palomas y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Ciervos y caballos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Águilas y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Osos y lobos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Águilas y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animales comparó David a Saúl y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quién expresó David una angustia especialmente profunda?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quién expresó David una angustia especialmente profunda?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días permaneció David en Siclag antes de la llegada del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permaneció David en Siclag antes de la llegada del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mostraba luto el mensajero que llegó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Vestía de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Tenía los vestidos rotos y tierra sobre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Llevaba 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Tocaba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Tenía los vestidos rotos y tierra sobre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mostraba luto el mensajero que llegó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Siclag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lugar había regresado David después de derrotar a los amalecitas?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monte dijo el amalecita haber encontrado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de los Olivos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Gilboa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monte Gilboa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monte dijo el amalecita haber encontrado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pidió Saúl al joven según su relato?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buscara a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llevara su espada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escondiera en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pusiera sobre él y lo matara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se pusiera sobre él y lo matara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pidió Saúl al joven según su relato?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Además de Saúl y Jonatán, ¿por quiénes lloraron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pueblo del SEÑOR y la casa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por los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habitantes de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el pueblo del SEÑOR y la casa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Además de Saúl y Jonatán, ¿por quiénes lloraron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libro se decía que estaba escrita la enseñanza del arco?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las guerras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del derecho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libro del derecho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libro se decía que estaba escrita la enseñanza del arco?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armas de Saúl y Jonatán elogió David en su canto?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lanza de Saúl y la honda de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escudo de David y la espada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espada de Saúl y el arco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carro de Abner y el arco de Asael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espada de Saúl y el arco de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armas de Saúl y Jonatán elogió David en su canto?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día llegó a David el mensajero del campamento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séptimo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frase se repite como lamento a lo largo de la endecha?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¡Viva el rey David!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¡Volvamos a Hebrón!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¡El SEÑOR ha olvidado a Israel!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¡Cómo han caído los valientes!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1:19,25,27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¡Cómo han caído los valientes!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frase se repite como lamento a lo largo de la endecha?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1:19,25,27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Samuel 1: David lamenta la muerte de Saúl y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llegó a David el mensajero del campamento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habían muerto en la batalla según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 y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Abner y 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y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y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Saúl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habían muerto en la batalla según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pueblo dijo ser el joven que llevó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Jebuseo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Amalecita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Amalecita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 dijo ser el joven que llevó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1: David lamenta la muerte de Saúl y Jonatán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