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9: Jehú venga la casa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ungió el joven a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cámara interior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ungió el joven a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Jehú con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Herirla y vengar la sangre de los siervos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Jehú con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final recordó el joven profeta para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perros la comerían en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final recordó el joven profeta para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capitanes al saber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Pusieron sus mantos bajo Jehú y tocaron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capitanes al saber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conducía Jehú su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furia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furia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conducía Jehú su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Eliseo a Ramot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reyes salieron a encontrar a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Joram y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salieron a encontrar a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propiedad se encontraron?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heredad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propiedad se encontraron?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Jehú cuando Joram preguntó si había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No hay paz mientras duren las fornicaciones de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Jehú cuando Joram preguntó si había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mató Jehú a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disparó una flecha que atravesó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mató Jehú a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ordenó Jehú arrojar el cuerpo de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heredad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ordenó Jehú arrojar el cuerpo de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uno de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Eliseo a Ramot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otro rey murió durante la revuelta?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Ocozías rey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otro rey murió durante la revuelta?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Jezabel al saber que Jehú llegaba?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Pintó sus ojos, arregló su cabello y miró por una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Jezabel al saber que Jehú llegaba?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arrojaron a Jezabel desde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o tres eunucos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o tres eunucos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arrojaron a Jezabel desde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cuerpo de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perros lo comieron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cuerpo de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partes de Jezabel encontraron?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cráneo, los pies y las palmas de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partes de Jezabel encontraron?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llevar el joven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la profecía cumplida sobre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furia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Elías tisbita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la profecía cumplida sobre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quedaría el cuerpo de Jezabel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estiércol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quedaría el cuerpo de Jezabel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impediría reconocer el sepulcro de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quedaría un cuerpo identificable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impediría reconocer el sepulcro de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9: Jehú venga la casa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redoma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llevar el joven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debía ungir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 ungir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el mensajero después de ungirlo?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Abrir la puerta y huir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mensajero después de ungirlo?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9: Jehú venga la casa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