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9: Jehú venga la casa de Acab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ungió el joven a Jehú?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una cámara interior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heredad de Nabot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los campos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oriente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una cámara interior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ungió el joven a Jehú?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 hacer Jehú con la casa de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Pusieron sus mantos bajo Jehú y tocaron trompeta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Herirla y vengar la sangre de los siervos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disparó una flecha que atravesó su 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No hay paz mientras duren las fornicaciones de Jezabel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Herirla y vengar la sangre de los siervos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hacer Jehú con la casa de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final recordó el joven profeta para Jezabel?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estiércol sobre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quedaría un cuerpo identificable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perros la comerían en Jezreel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Abrir la puerta y huir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perros la comerían en Jezreel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final recordó el joven profeta para Jezabel?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hicieron los capitanes al saber de la unción?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Herirla y vengar la sangre de los siervos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disparó una flecha que atravesó su 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No hay paz mientras duren las fornicaciones de Jezabel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Pusieron sus mantos bajo Jehú y tocaron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Pusieron sus mantos bajo Jehú y tocaron trompeta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los capitanes al saber de la unción?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conducía Jehú su carro?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furia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Elías tisbita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Abrir la puerta y huir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estiércol sobre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furia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conducía Jehú su carro?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envió Eliseo a Ramot de Galaad?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uno de los hijos de los 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Ocozías rey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Joram y Ocozías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Jehú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dos reyes salieron a encontrar a Jehú?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Ocozías rey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Joram y Ocozías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Jehú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uno de los hijos de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Joram y Ocozías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dos reyes salieron a encontrar a Jehú?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propiedad se encontraron?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una cámara interior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oriente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heredad de Nabot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los campos 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la heredad de Nabot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propiedad se encontraron?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respondió Jehú cuando Joram preguntó si había paz?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Pintó sus ojos, arregló su cabello y miró por una ventana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Herirla y vengar la sangre de los siervos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Pusieron sus mantos bajo Jehú y tocaron trompeta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No hay paz mientras duren las fornicaciones de Jezabel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No hay paz mientras duren las fornicaciones de Jezabel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respondió Jehú cuando Joram preguntó si había paz?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mató Jehú a Joram?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disparó una flecha que atravesó su 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Pintó sus ojos, arregló su cabello y miró por una ventana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Abrir la puerta y huir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Pusieron sus mantos bajo Jehú y tocaron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Le disparó una flecha que atravesó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mató Jehú a Joram?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ordenó Jehú arrojar el cuerpo de Joram?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una cámara interior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heredad de Nabot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oriente de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los campos 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9:25-26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la heredad de Nabot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ordenó Jehú arrojar el cuerpo de Joram?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9:25-26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uno de los hijos de los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envió Eliseo a Ramot de Galaad?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otro rey murió durante la revuelta?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Joram y Ocozías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Jehú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Ocozías rey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uno de los hijos de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Ocozías rey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otro rey murió durante la revuelta?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Jezabel al saber que Jehú llegaba?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disparó una flecha que atravesó su 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Abrir la puerta y huir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No hay paz mientras duren las fornicaciones de Jezabel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Pintó sus ojos, arregló su cabello y miró por una ventana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Pintó sus ojos, arregló su cabello y miró por una ventana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Jezabel al saber que Jehú llegaba?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arrojaron a Jezabel desde la ventana?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o tres eunucos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Ocozías rey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Joram y Ocozías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Jehú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9:32-33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 o tres eunucos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arrojaron a Jezabel desde la ventana?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9:32-33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ocurrió con el cuerpo de Jezabel?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redoma de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perros lo comieron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cráneo, los pies y las palmas de las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9:35-36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perros lo comieron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con el cuerpo de Jezabel?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9:35-36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partes de Jezabel encontraron?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perros lo comieron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redoma de 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cráneo, los pies y las palmas de las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quemó, molió y esparció su polvo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El cráneo, los pies y las palmas de las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partes de Jezabel encontraron?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 llevar el joven profeta?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perros lo comieron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redoma de 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cráneo, los pies y las palmas de las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reloj de Acaz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quién era la profecía cumplida sobre Jezabel?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Abrir la puerta y huir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furia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estiércol sobre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Elías tisbita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Elías tisbita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era la profecía cumplida sobre Jezabel?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quedaría el cuerpo de Jezabel en el campo?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estiércol sobre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perros la comerían en 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Abrir la puerta y huir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quedaría un cuerpo identificable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estiércol sobre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quedaría el cuerpo de Jezabel en el campo?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impediría reconocer el sepulcro de Jezabel?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perros la comerían en Jezreel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quedaría un cuerpo identificable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disparó una flecha que atravesó su 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Pusieron sus mantos bajo Jehú y tocaron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no quedaría un cuerpo identificable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impediría reconocer el sepulcro de Jezabel?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9: Jehú venga la casa de Acab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redoma de aceite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llevar el joven profeta?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debía ungir como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Joram y Ocozías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Ocozías rey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Jehú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uno de los hijos de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Jehú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debía ungir como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 hacer el mensajero después de ungirlo?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disparó una flecha que atravesó su 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Pintó sus ojos, arregló su cabello y miró por una ventana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Elías tisbita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Abrir la puerta y huir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Abrir la puerta y huir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hacer el mensajero después de ungirlo?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9: Jehú venga la casa de Acab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